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59" r:id="rId5"/>
    <p:sldId id="260" r:id="rId6"/>
    <p:sldId id="284" r:id="rId7"/>
    <p:sldId id="285" r:id="rId8"/>
    <p:sldId id="271" r:id="rId9"/>
    <p:sldId id="28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484"/>
    <a:srgbClr val="237669"/>
    <a:srgbClr val="4F81BD"/>
    <a:srgbClr val="49C6B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33" autoAdjust="0"/>
  </p:normalViewPr>
  <p:slideViewPr>
    <p:cSldViewPr>
      <p:cViewPr varScale="1">
        <p:scale>
          <a:sx n="86" d="100"/>
          <a:sy n="86" d="100"/>
        </p:scale>
        <p:origin x="533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8849" y="-3987824"/>
            <a:ext cx="12704048" cy="10326294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6071007" y="2959466"/>
            <a:ext cx="6900348" cy="769441"/>
          </a:xfrm>
          <a:prstGeom prst="rect">
            <a:avLst/>
          </a:prstGeom>
          <a:noFill/>
          <a:effectLst>
            <a:glow rad="25400">
              <a:srgbClr val="DDEEF3"/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咕噜星</a:t>
            </a:r>
            <a:r>
              <a:rPr lang="en-US" altLang="zh-CN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-</a:t>
            </a:r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博客系统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3872" y="2412894"/>
            <a:ext cx="67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AFAFA"/>
                </a:solidFill>
                <a:latin typeface="Impact" panose="020B0806030902050204" pitchFamily="34" charset="0"/>
              </a:rPr>
              <a:t>THE GRADUATION OF REPORT</a:t>
            </a:r>
            <a:endParaRPr lang="zh-CN" altLang="en-US" dirty="0">
              <a:solidFill>
                <a:srgbClr val="FAFAFA"/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138"/>
          <p:cNvSpPr txBox="1"/>
          <p:nvPr/>
        </p:nvSpPr>
        <p:spPr>
          <a:xfrm>
            <a:off x="8461477" y="41602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6F6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答辩人：黑夜</a:t>
            </a:r>
            <a:endParaRPr lang="en-US" altLang="zh-CN" sz="2000" dirty="0" err="1">
              <a:solidFill>
                <a:srgbClr val="F6F6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007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672064" y="364502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AFAFA"/>
                </a:solidFill>
              </a:rPr>
              <a:t>项目展示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8088" y="2569550"/>
            <a:ext cx="345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AFAFA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ONE</a:t>
            </a:r>
            <a:endParaRPr lang="zh-CN" altLang="en-US" sz="4800" dirty="0">
              <a:solidFill>
                <a:srgbClr val="FAFAFA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6900188" y="3573016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5F5F5"/>
                </a:solidFill>
              </a:rPr>
              <a:t>小组分工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04112" y="2595748"/>
            <a:ext cx="3384376" cy="83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5F5F5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TWO</a:t>
            </a:r>
            <a:endParaRPr lang="zh-CN" altLang="en-US" sz="4800" dirty="0">
              <a:solidFill>
                <a:srgbClr val="F5F5F5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9380A631-FBDA-A8D5-82FC-85B75B617BF0}"/>
              </a:ext>
            </a:extLst>
          </p:cNvPr>
          <p:cNvSpPr txBox="1"/>
          <p:nvPr/>
        </p:nvSpPr>
        <p:spPr>
          <a:xfrm>
            <a:off x="580557" y="3593838"/>
            <a:ext cx="293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+mn-lt"/>
              </a:rPr>
              <a:t>首席算法工程师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</a:rPr>
              <a:t>：得劲</a:t>
            </a: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F838A462-EA79-221F-E2E2-287A2C742BF1}"/>
              </a:ext>
            </a:extLst>
          </p:cNvPr>
          <p:cNvSpPr txBox="1"/>
          <p:nvPr/>
        </p:nvSpPr>
        <p:spPr>
          <a:xfrm>
            <a:off x="3823015" y="3593838"/>
            <a:ext cx="284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首席信息官：棒棒糖</a:t>
            </a:r>
          </a:p>
        </p:txBody>
      </p:sp>
      <p:sp>
        <p:nvSpPr>
          <p:cNvPr id="33" name="文本框 23">
            <a:extLst>
              <a:ext uri="{FF2B5EF4-FFF2-40B4-BE49-F238E27FC236}">
                <a16:creationId xmlns:a16="http://schemas.microsoft.com/office/drawing/2014/main" id="{0CD1A0DE-B519-738C-9CC0-D842CE6E0C0E}"/>
              </a:ext>
            </a:extLst>
          </p:cNvPr>
          <p:cNvSpPr txBox="1"/>
          <p:nvPr/>
        </p:nvSpPr>
        <p:spPr>
          <a:xfrm>
            <a:off x="6399567" y="3573910"/>
            <a:ext cx="361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劳动委员会会长：悠悠球</a:t>
            </a:r>
          </a:p>
        </p:txBody>
      </p:sp>
      <p:pic>
        <p:nvPicPr>
          <p:cNvPr id="34" name="图片 15">
            <a:extLst>
              <a:ext uri="{FF2B5EF4-FFF2-40B4-BE49-F238E27FC236}">
                <a16:creationId xmlns:a16="http://schemas.microsoft.com/office/drawing/2014/main" id="{7F058E1A-B815-1E62-1683-0D9CEFDD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26" y="1384791"/>
            <a:ext cx="1811276" cy="19405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3E301E-354C-83B4-8B1A-94AA85B24F67}"/>
              </a:ext>
            </a:extLst>
          </p:cNvPr>
          <p:cNvSpPr txBox="1"/>
          <p:nvPr/>
        </p:nvSpPr>
        <p:spPr>
          <a:xfrm>
            <a:off x="3287688" y="4770678"/>
            <a:ext cx="7633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主要负责持久层和业务层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C22B8D-C3B1-84C1-F6E6-20061ECD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82" y="1353873"/>
            <a:ext cx="2086899" cy="19714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495E8E-5B36-56C9-7657-47DFC894F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924" y="1437442"/>
            <a:ext cx="2016224" cy="1713657"/>
          </a:xfrm>
          <a:prstGeom prst="rect">
            <a:avLst/>
          </a:prstGeom>
        </p:spPr>
      </p:pic>
      <p:sp>
        <p:nvSpPr>
          <p:cNvPr id="41" name="文本框 23">
            <a:extLst>
              <a:ext uri="{FF2B5EF4-FFF2-40B4-BE49-F238E27FC236}">
                <a16:creationId xmlns:a16="http://schemas.microsoft.com/office/drawing/2014/main" id="{4E4842EB-2536-FAC0-579E-48A500D65E5E}"/>
              </a:ext>
            </a:extLst>
          </p:cNvPr>
          <p:cNvSpPr txBox="1"/>
          <p:nvPr/>
        </p:nvSpPr>
        <p:spPr>
          <a:xfrm>
            <a:off x="9580860" y="3590094"/>
            <a:ext cx="361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+mn-lt"/>
              </a:rPr>
              <a:t>社外董事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elia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lt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AF58024-A9F5-C149-CC32-0CC27169C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747" y="1437442"/>
            <a:ext cx="2119455" cy="1713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3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37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25">
            <a:extLst>
              <a:ext uri="{FF2B5EF4-FFF2-40B4-BE49-F238E27FC236}">
                <a16:creationId xmlns:a16="http://schemas.microsoft.com/office/drawing/2014/main" id="{5083E93B-528C-C5DF-EA7D-3D3B8C3B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33" y="1556958"/>
            <a:ext cx="1864687" cy="1841483"/>
          </a:xfrm>
          <a:prstGeom prst="rect">
            <a:avLst/>
          </a:prstGeom>
        </p:spPr>
      </p:pic>
      <p:pic>
        <p:nvPicPr>
          <p:cNvPr id="3" name="图片 23">
            <a:extLst>
              <a:ext uri="{FF2B5EF4-FFF2-40B4-BE49-F238E27FC236}">
                <a16:creationId xmlns:a16="http://schemas.microsoft.com/office/drawing/2014/main" id="{DAD5C384-ECD3-652E-7EA5-2AFF0484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13" y="1587200"/>
            <a:ext cx="1782574" cy="1705071"/>
          </a:xfrm>
          <a:prstGeom prst="rect">
            <a:avLst/>
          </a:prstGeom>
        </p:spPr>
      </p:pic>
      <p:pic>
        <p:nvPicPr>
          <p:cNvPr id="4" name="图片 25">
            <a:extLst>
              <a:ext uri="{FF2B5EF4-FFF2-40B4-BE49-F238E27FC236}">
                <a16:creationId xmlns:a16="http://schemas.microsoft.com/office/drawing/2014/main" id="{8A6DC871-EE44-C7EA-84AA-328E47B0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17" y="1677215"/>
            <a:ext cx="1589913" cy="1600967"/>
          </a:xfrm>
          <a:prstGeom prst="rect">
            <a:avLst/>
          </a:prstGeom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5486CA10-A4A5-ADA1-9EAD-41E84BE614CD}"/>
              </a:ext>
            </a:extLst>
          </p:cNvPr>
          <p:cNvSpPr txBox="1"/>
          <p:nvPr/>
        </p:nvSpPr>
        <p:spPr>
          <a:xfrm>
            <a:off x="3954567" y="3968187"/>
            <a:ext cx="284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首席技术官：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Rito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lt"/>
              <a:cs typeface="+mn-cs"/>
            </a:endParaRP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F08B2CFA-8016-D8AA-DF6D-E726D687E08F}"/>
              </a:ext>
            </a:extLst>
          </p:cNvPr>
          <p:cNvSpPr txBox="1"/>
          <p:nvPr/>
        </p:nvSpPr>
        <p:spPr>
          <a:xfrm>
            <a:off x="6307393" y="3937409"/>
            <a:ext cx="284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监事会会长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lt"/>
                <a:cs typeface="+mn-cs"/>
              </a:rPr>
              <a:t>：</a:t>
            </a:r>
            <a:r>
              <a:rPr lang="zh-CN" altLang="en-US" sz="1600" b="1" dirty="0">
                <a:solidFill>
                  <a:schemeClr val="bg1"/>
                </a:solidFill>
                <a:ea typeface="+mn-lt"/>
              </a:rPr>
              <a:t>清风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lt"/>
              <a:cs typeface="+mn-cs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41041271-3E17-2A94-8E85-B588BF7B9D8B}"/>
              </a:ext>
            </a:extLst>
          </p:cNvPr>
          <p:cNvSpPr txBox="1"/>
          <p:nvPr/>
        </p:nvSpPr>
        <p:spPr>
          <a:xfrm>
            <a:off x="1356526" y="3968187"/>
            <a:ext cx="284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chemeClr val="bg1"/>
                </a:solidFill>
                <a:ea typeface="+mn-lt"/>
              </a:rPr>
              <a:t>副董事长：木木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lt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4BA29A-F583-217E-3A36-26DECEE3E3A5}"/>
              </a:ext>
            </a:extLst>
          </p:cNvPr>
          <p:cNvSpPr txBox="1"/>
          <p:nvPr/>
        </p:nvSpPr>
        <p:spPr>
          <a:xfrm>
            <a:off x="3359696" y="4898313"/>
            <a:ext cx="7633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主要负责控制层和前端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25406B1-6EEC-52AD-B296-9F5D9666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737" y="1700808"/>
            <a:ext cx="1589913" cy="1553779"/>
          </a:xfrm>
          <a:prstGeom prst="rect">
            <a:avLst/>
          </a:prstGeom>
        </p:spPr>
      </p:pic>
      <p:sp>
        <p:nvSpPr>
          <p:cNvPr id="39" name="文本框 17">
            <a:extLst>
              <a:ext uri="{FF2B5EF4-FFF2-40B4-BE49-F238E27FC236}">
                <a16:creationId xmlns:a16="http://schemas.microsoft.com/office/drawing/2014/main" id="{B624AD39-C334-14C1-8F92-4B754221C806}"/>
              </a:ext>
            </a:extLst>
          </p:cNvPr>
          <p:cNvSpPr txBox="1"/>
          <p:nvPr/>
        </p:nvSpPr>
        <p:spPr>
          <a:xfrm>
            <a:off x="9331729" y="3983772"/>
            <a:ext cx="284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noProof="0" dirty="0">
                <a:solidFill>
                  <a:schemeClr val="bg1"/>
                </a:solidFill>
              </a:rPr>
              <a:t>懂事长</a:t>
            </a:r>
            <a:r>
              <a:rPr lang="en-US" altLang="zh-CN" b="1" noProof="0" dirty="0">
                <a:solidFill>
                  <a:schemeClr val="bg1"/>
                </a:solidFill>
              </a:rPr>
              <a:t>: </a:t>
            </a:r>
            <a:r>
              <a:rPr lang="zh-CN" altLang="en-US" b="1" noProof="0" dirty="0">
                <a:solidFill>
                  <a:schemeClr val="bg1"/>
                </a:solidFill>
              </a:rPr>
              <a:t>黑夜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7140078" y="3717032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5F5F5"/>
                </a:solidFill>
              </a:rPr>
              <a:t>代码展示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04112" y="2595748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5F5F5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THREE</a:t>
            </a:r>
            <a:endParaRPr lang="zh-CN" altLang="en-US" sz="4800" dirty="0">
              <a:solidFill>
                <a:srgbClr val="F5F5F5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46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1144" y="-4507354"/>
            <a:ext cx="13982364" cy="11365354"/>
          </a:xfrm>
          <a:prstGeom prst="rect">
            <a:avLst/>
          </a:prstGeom>
          <a:effectLst/>
        </p:spPr>
      </p:pic>
      <p:sp>
        <p:nvSpPr>
          <p:cNvPr id="3" name="TextBox 74"/>
          <p:cNvSpPr txBox="1"/>
          <p:nvPr/>
        </p:nvSpPr>
        <p:spPr>
          <a:xfrm>
            <a:off x="7536160" y="3645024"/>
            <a:ext cx="663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zh-CN" altLang="en-US" sz="7200" dirty="0">
                <a:solidFill>
                  <a:srgbClr val="F5F5F5"/>
                </a:solidFill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04112" y="2595748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5F5F5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rPr>
              <a:t>PART FOUR</a:t>
            </a:r>
            <a:endParaRPr lang="zh-CN" altLang="en-US" sz="4800" dirty="0">
              <a:solidFill>
                <a:srgbClr val="F5F5F5"/>
              </a:solidFill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49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7656711" y="3334986"/>
            <a:ext cx="4562183" cy="3523014"/>
            <a:chOff x="3463" y="1060"/>
            <a:chExt cx="4219" cy="3258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195" y="1794"/>
              <a:ext cx="347" cy="3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6195" y="1794"/>
              <a:ext cx="34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6195" y="1796"/>
              <a:ext cx="347" cy="221"/>
            </a:xfrm>
            <a:custGeom>
              <a:avLst/>
              <a:gdLst>
                <a:gd name="T0" fmla="*/ 172 w 172"/>
                <a:gd name="T1" fmla="*/ 0 h 110"/>
                <a:gd name="T2" fmla="*/ 49 w 172"/>
                <a:gd name="T3" fmla="*/ 65 h 110"/>
                <a:gd name="T4" fmla="*/ 0 w 172"/>
                <a:gd name="T5" fmla="*/ 56 h 110"/>
                <a:gd name="T6" fmla="*/ 0 w 172"/>
                <a:gd name="T7" fmla="*/ 95 h 110"/>
                <a:gd name="T8" fmla="*/ 62 w 172"/>
                <a:gd name="T9" fmla="*/ 110 h 110"/>
                <a:gd name="T10" fmla="*/ 172 w 172"/>
                <a:gd name="T11" fmla="*/ 58 h 110"/>
                <a:gd name="T12" fmla="*/ 172 w 172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0">
                  <a:moveTo>
                    <a:pt x="172" y="0"/>
                  </a:moveTo>
                  <a:cubicBezTo>
                    <a:pt x="141" y="40"/>
                    <a:pt x="98" y="65"/>
                    <a:pt x="49" y="65"/>
                  </a:cubicBezTo>
                  <a:cubicBezTo>
                    <a:pt x="32" y="65"/>
                    <a:pt x="16" y="61"/>
                    <a:pt x="0" y="5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0" y="105"/>
                    <a:pt x="39" y="110"/>
                    <a:pt x="62" y="110"/>
                  </a:cubicBezTo>
                  <a:cubicBezTo>
                    <a:pt x="105" y="110"/>
                    <a:pt x="144" y="90"/>
                    <a:pt x="172" y="58"/>
                  </a:cubicBezTo>
                  <a:cubicBezTo>
                    <a:pt x="172" y="0"/>
                    <a:pt x="172" y="0"/>
                    <a:pt x="172" y="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5955" y="1092"/>
              <a:ext cx="679" cy="83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6534" y="1380"/>
              <a:ext cx="175" cy="295"/>
            </a:xfrm>
            <a:custGeom>
              <a:avLst/>
              <a:gdLst>
                <a:gd name="T0" fmla="*/ 28 w 87"/>
                <a:gd name="T1" fmla="*/ 64 h 146"/>
                <a:gd name="T2" fmla="*/ 60 w 87"/>
                <a:gd name="T3" fmla="*/ 10 h 146"/>
                <a:gd name="T4" fmla="*/ 34 w 87"/>
                <a:gd name="T5" fmla="*/ 138 h 146"/>
                <a:gd name="T6" fmla="*/ 28 w 87"/>
                <a:gd name="T7" fmla="*/ 6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46">
                  <a:moveTo>
                    <a:pt x="28" y="64"/>
                  </a:moveTo>
                  <a:cubicBezTo>
                    <a:pt x="28" y="64"/>
                    <a:pt x="32" y="0"/>
                    <a:pt x="60" y="10"/>
                  </a:cubicBezTo>
                  <a:cubicBezTo>
                    <a:pt x="87" y="20"/>
                    <a:pt x="66" y="146"/>
                    <a:pt x="34" y="138"/>
                  </a:cubicBezTo>
                  <a:cubicBezTo>
                    <a:pt x="34" y="138"/>
                    <a:pt x="0" y="84"/>
                    <a:pt x="28" y="64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6332" y="1223"/>
              <a:ext cx="280" cy="700"/>
            </a:xfrm>
            <a:custGeom>
              <a:avLst/>
              <a:gdLst>
                <a:gd name="T0" fmla="*/ 60 w 139"/>
                <a:gd name="T1" fmla="*/ 0 h 347"/>
                <a:gd name="T2" fmla="*/ 0 w 139"/>
                <a:gd name="T3" fmla="*/ 80 h 347"/>
                <a:gd name="T4" fmla="*/ 0 w 139"/>
                <a:gd name="T5" fmla="*/ 347 h 347"/>
                <a:gd name="T6" fmla="*/ 139 w 139"/>
                <a:gd name="T7" fmla="*/ 216 h 347"/>
                <a:gd name="T8" fmla="*/ 137 w 139"/>
                <a:gd name="T9" fmla="*/ 216 h 347"/>
                <a:gd name="T10" fmla="*/ 134 w 139"/>
                <a:gd name="T11" fmla="*/ 216 h 347"/>
                <a:gd name="T12" fmla="*/ 128 w 139"/>
                <a:gd name="T13" fmla="*/ 142 h 347"/>
                <a:gd name="T14" fmla="*/ 60 w 139"/>
                <a:gd name="T1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347">
                  <a:moveTo>
                    <a:pt x="60" y="0"/>
                  </a:moveTo>
                  <a:cubicBezTo>
                    <a:pt x="50" y="32"/>
                    <a:pt x="28" y="58"/>
                    <a:pt x="0" y="8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64" y="339"/>
                    <a:pt x="117" y="287"/>
                    <a:pt x="139" y="216"/>
                  </a:cubicBezTo>
                  <a:cubicBezTo>
                    <a:pt x="138" y="216"/>
                    <a:pt x="138" y="216"/>
                    <a:pt x="137" y="216"/>
                  </a:cubicBezTo>
                  <a:cubicBezTo>
                    <a:pt x="136" y="216"/>
                    <a:pt x="135" y="216"/>
                    <a:pt x="134" y="216"/>
                  </a:cubicBezTo>
                  <a:cubicBezTo>
                    <a:pt x="134" y="216"/>
                    <a:pt x="100" y="162"/>
                    <a:pt x="128" y="142"/>
                  </a:cubicBezTo>
                  <a:cubicBezTo>
                    <a:pt x="84" y="95"/>
                    <a:pt x="66" y="39"/>
                    <a:pt x="60" y="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6534" y="1509"/>
              <a:ext cx="98" cy="150"/>
            </a:xfrm>
            <a:custGeom>
              <a:avLst/>
              <a:gdLst>
                <a:gd name="T0" fmla="*/ 28 w 49"/>
                <a:gd name="T1" fmla="*/ 0 h 74"/>
                <a:gd name="T2" fmla="*/ 34 w 49"/>
                <a:gd name="T3" fmla="*/ 74 h 74"/>
                <a:gd name="T4" fmla="*/ 37 w 49"/>
                <a:gd name="T5" fmla="*/ 74 h 74"/>
                <a:gd name="T6" fmla="*/ 39 w 49"/>
                <a:gd name="T7" fmla="*/ 74 h 74"/>
                <a:gd name="T8" fmla="*/ 49 w 49"/>
                <a:gd name="T9" fmla="*/ 19 h 74"/>
                <a:gd name="T10" fmla="*/ 49 w 49"/>
                <a:gd name="T11" fmla="*/ 19 h 74"/>
                <a:gd name="T12" fmla="*/ 49 w 49"/>
                <a:gd name="T13" fmla="*/ 19 h 74"/>
                <a:gd name="T14" fmla="*/ 49 w 49"/>
                <a:gd name="T15" fmla="*/ 19 h 74"/>
                <a:gd name="T16" fmla="*/ 49 w 49"/>
                <a:gd name="T17" fmla="*/ 19 h 74"/>
                <a:gd name="T18" fmla="*/ 49 w 49"/>
                <a:gd name="T19" fmla="*/ 19 h 74"/>
                <a:gd name="T20" fmla="*/ 49 w 49"/>
                <a:gd name="T21" fmla="*/ 19 h 74"/>
                <a:gd name="T22" fmla="*/ 48 w 49"/>
                <a:gd name="T23" fmla="*/ 19 h 74"/>
                <a:gd name="T24" fmla="*/ 48 w 49"/>
                <a:gd name="T25" fmla="*/ 19 h 74"/>
                <a:gd name="T26" fmla="*/ 48 w 49"/>
                <a:gd name="T27" fmla="*/ 19 h 74"/>
                <a:gd name="T28" fmla="*/ 48 w 49"/>
                <a:gd name="T29" fmla="*/ 18 h 74"/>
                <a:gd name="T30" fmla="*/ 48 w 49"/>
                <a:gd name="T31" fmla="*/ 18 h 74"/>
                <a:gd name="T32" fmla="*/ 48 w 49"/>
                <a:gd name="T33" fmla="*/ 18 h 74"/>
                <a:gd name="T34" fmla="*/ 48 w 49"/>
                <a:gd name="T35" fmla="*/ 18 h 74"/>
                <a:gd name="T36" fmla="*/ 47 w 49"/>
                <a:gd name="T37" fmla="*/ 18 h 74"/>
                <a:gd name="T38" fmla="*/ 47 w 49"/>
                <a:gd name="T39" fmla="*/ 18 h 74"/>
                <a:gd name="T40" fmla="*/ 47 w 49"/>
                <a:gd name="T41" fmla="*/ 18 h 74"/>
                <a:gd name="T42" fmla="*/ 47 w 49"/>
                <a:gd name="T43" fmla="*/ 18 h 74"/>
                <a:gd name="T44" fmla="*/ 47 w 49"/>
                <a:gd name="T45" fmla="*/ 17 h 74"/>
                <a:gd name="T46" fmla="*/ 47 w 49"/>
                <a:gd name="T47" fmla="*/ 17 h 74"/>
                <a:gd name="T48" fmla="*/ 46 w 49"/>
                <a:gd name="T49" fmla="*/ 17 h 74"/>
                <a:gd name="T50" fmla="*/ 46 w 49"/>
                <a:gd name="T51" fmla="*/ 17 h 74"/>
                <a:gd name="T52" fmla="*/ 46 w 49"/>
                <a:gd name="T53" fmla="*/ 17 h 74"/>
                <a:gd name="T54" fmla="*/ 46 w 49"/>
                <a:gd name="T55" fmla="*/ 17 h 74"/>
                <a:gd name="T56" fmla="*/ 46 w 49"/>
                <a:gd name="T57" fmla="*/ 17 h 74"/>
                <a:gd name="T58" fmla="*/ 46 w 49"/>
                <a:gd name="T59" fmla="*/ 17 h 74"/>
                <a:gd name="T60" fmla="*/ 46 w 49"/>
                <a:gd name="T61" fmla="*/ 17 h 74"/>
                <a:gd name="T62" fmla="*/ 46 w 49"/>
                <a:gd name="T63" fmla="*/ 16 h 74"/>
                <a:gd name="T64" fmla="*/ 45 w 49"/>
                <a:gd name="T65" fmla="*/ 16 h 74"/>
                <a:gd name="T66" fmla="*/ 45 w 49"/>
                <a:gd name="T67" fmla="*/ 16 h 74"/>
                <a:gd name="T68" fmla="*/ 45 w 49"/>
                <a:gd name="T69" fmla="*/ 16 h 74"/>
                <a:gd name="T70" fmla="*/ 45 w 49"/>
                <a:gd name="T71" fmla="*/ 15 h 74"/>
                <a:gd name="T72" fmla="*/ 43 w 49"/>
                <a:gd name="T73" fmla="*/ 15 h 74"/>
                <a:gd name="T74" fmla="*/ 43 w 49"/>
                <a:gd name="T75" fmla="*/ 15 h 74"/>
                <a:gd name="T76" fmla="*/ 28 w 49"/>
                <a:gd name="T7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" h="74">
                  <a:moveTo>
                    <a:pt x="28" y="0"/>
                  </a:moveTo>
                  <a:cubicBezTo>
                    <a:pt x="0" y="20"/>
                    <a:pt x="34" y="74"/>
                    <a:pt x="34" y="74"/>
                  </a:cubicBezTo>
                  <a:cubicBezTo>
                    <a:pt x="35" y="74"/>
                    <a:pt x="36" y="74"/>
                    <a:pt x="37" y="74"/>
                  </a:cubicBezTo>
                  <a:cubicBezTo>
                    <a:pt x="38" y="74"/>
                    <a:pt x="38" y="74"/>
                    <a:pt x="39" y="74"/>
                  </a:cubicBezTo>
                  <a:cubicBezTo>
                    <a:pt x="44" y="57"/>
                    <a:pt x="48" y="38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5"/>
                  </a:cubicBezTo>
                  <a:cubicBezTo>
                    <a:pt x="44" y="15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8" y="10"/>
                    <a:pt x="33" y="5"/>
                    <a:pt x="2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5849" y="1060"/>
              <a:ext cx="642" cy="488"/>
            </a:xfrm>
            <a:custGeom>
              <a:avLst/>
              <a:gdLst>
                <a:gd name="T0" fmla="*/ 304 w 319"/>
                <a:gd name="T1" fmla="*/ 36 h 242"/>
                <a:gd name="T2" fmla="*/ 43 w 319"/>
                <a:gd name="T3" fmla="*/ 242 h 242"/>
                <a:gd name="T4" fmla="*/ 174 w 319"/>
                <a:gd name="T5" fmla="*/ 10 h 242"/>
                <a:gd name="T6" fmla="*/ 304 w 319"/>
                <a:gd name="T7" fmla="*/ 3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42">
                  <a:moveTo>
                    <a:pt x="304" y="36"/>
                  </a:moveTo>
                  <a:cubicBezTo>
                    <a:pt x="319" y="190"/>
                    <a:pt x="43" y="242"/>
                    <a:pt x="43" y="242"/>
                  </a:cubicBezTo>
                  <a:cubicBezTo>
                    <a:pt x="43" y="242"/>
                    <a:pt x="0" y="61"/>
                    <a:pt x="174" y="10"/>
                  </a:cubicBezTo>
                  <a:cubicBezTo>
                    <a:pt x="206" y="1"/>
                    <a:pt x="267" y="0"/>
                    <a:pt x="304" y="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6439" y="1092"/>
              <a:ext cx="223" cy="456"/>
            </a:xfrm>
            <a:custGeom>
              <a:avLst/>
              <a:gdLst>
                <a:gd name="T0" fmla="*/ 96 w 111"/>
                <a:gd name="T1" fmla="*/ 226 h 226"/>
                <a:gd name="T2" fmla="*/ 3 w 111"/>
                <a:gd name="T3" fmla="*/ 22 h 226"/>
                <a:gd name="T4" fmla="*/ 83 w 111"/>
                <a:gd name="T5" fmla="*/ 92 h 226"/>
                <a:gd name="T6" fmla="*/ 96 w 111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26">
                  <a:moveTo>
                    <a:pt x="96" y="226"/>
                  </a:moveTo>
                  <a:cubicBezTo>
                    <a:pt x="0" y="147"/>
                    <a:pt x="3" y="22"/>
                    <a:pt x="3" y="22"/>
                  </a:cubicBezTo>
                  <a:cubicBezTo>
                    <a:pt x="3" y="22"/>
                    <a:pt x="32" y="0"/>
                    <a:pt x="83" y="92"/>
                  </a:cubicBezTo>
                  <a:cubicBezTo>
                    <a:pt x="111" y="144"/>
                    <a:pt x="96" y="226"/>
                    <a:pt x="96" y="22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445" y="1136"/>
              <a:ext cx="2" cy="45"/>
            </a:xfrm>
            <a:custGeom>
              <a:avLst/>
              <a:gdLst>
                <a:gd name="T0" fmla="*/ 1 w 1"/>
                <a:gd name="T1" fmla="*/ 21 h 22"/>
                <a:gd name="T2" fmla="*/ 1 w 1"/>
                <a:gd name="T3" fmla="*/ 22 h 22"/>
                <a:gd name="T4" fmla="*/ 1 w 1"/>
                <a:gd name="T5" fmla="*/ 22 h 22"/>
                <a:gd name="T6" fmla="*/ 1 w 1"/>
                <a:gd name="T7" fmla="*/ 21 h 22"/>
                <a:gd name="T8" fmla="*/ 0 w 1"/>
                <a:gd name="T9" fmla="*/ 0 h 22"/>
                <a:gd name="T10" fmla="*/ 0 w 1"/>
                <a:gd name="T11" fmla="*/ 0 h 22"/>
                <a:gd name="T12" fmla="*/ 0 w 1"/>
                <a:gd name="T13" fmla="*/ 0 h 22"/>
                <a:gd name="T14" fmla="*/ 0 w 1"/>
                <a:gd name="T15" fmla="*/ 0 h 22"/>
                <a:gd name="T16" fmla="*/ 0 w 1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2">
                  <a:moveTo>
                    <a:pt x="1" y="21"/>
                  </a:moveTo>
                  <a:cubicBezTo>
                    <a:pt x="1" y="21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1"/>
                    <a:pt x="1" y="2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56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6445" y="1130"/>
              <a:ext cx="38" cy="51"/>
            </a:xfrm>
            <a:custGeom>
              <a:avLst/>
              <a:gdLst>
                <a:gd name="T0" fmla="*/ 8 w 19"/>
                <a:gd name="T1" fmla="*/ 0 h 25"/>
                <a:gd name="T2" fmla="*/ 0 w 19"/>
                <a:gd name="T3" fmla="*/ 3 h 25"/>
                <a:gd name="T4" fmla="*/ 0 w 19"/>
                <a:gd name="T5" fmla="*/ 3 h 25"/>
                <a:gd name="T6" fmla="*/ 0 w 19"/>
                <a:gd name="T7" fmla="*/ 3 h 25"/>
                <a:gd name="T8" fmla="*/ 1 w 19"/>
                <a:gd name="T9" fmla="*/ 24 h 25"/>
                <a:gd name="T10" fmla="*/ 1 w 19"/>
                <a:gd name="T11" fmla="*/ 25 h 25"/>
                <a:gd name="T12" fmla="*/ 19 w 19"/>
                <a:gd name="T13" fmla="*/ 3 h 25"/>
                <a:gd name="T14" fmla="*/ 8 w 19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5">
                  <a:moveTo>
                    <a:pt x="8" y="0"/>
                  </a:moveTo>
                  <a:cubicBezTo>
                    <a:pt x="3" y="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1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8" y="18"/>
                    <a:pt x="14" y="10"/>
                    <a:pt x="19" y="3"/>
                  </a:cubicBezTo>
                  <a:cubicBezTo>
                    <a:pt x="15" y="1"/>
                    <a:pt x="11" y="0"/>
                    <a:pt x="8" y="0"/>
                  </a:cubicBezTo>
                </a:path>
              </a:pathLst>
            </a:custGeom>
            <a:solidFill>
              <a:srgbClr val="956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6602" y="1271"/>
              <a:ext cx="36" cy="128"/>
            </a:xfrm>
            <a:custGeom>
              <a:avLst/>
              <a:gdLst>
                <a:gd name="T0" fmla="*/ 0 w 18"/>
                <a:gd name="T1" fmla="*/ 0 h 63"/>
                <a:gd name="T2" fmla="*/ 2 w 18"/>
                <a:gd name="T3" fmla="*/ 3 h 63"/>
                <a:gd name="T4" fmla="*/ 18 w 18"/>
                <a:gd name="T5" fmla="*/ 63 h 63"/>
                <a:gd name="T6" fmla="*/ 18 w 18"/>
                <a:gd name="T7" fmla="*/ 63 h 63"/>
                <a:gd name="T8" fmla="*/ 2 w 18"/>
                <a:gd name="T9" fmla="*/ 3 h 63"/>
                <a:gd name="T10" fmla="*/ 0 w 18"/>
                <a:gd name="T11" fmla="*/ 0 h 63"/>
                <a:gd name="T12" fmla="*/ 0 w 18"/>
                <a:gd name="T13" fmla="*/ 0 h 63"/>
                <a:gd name="T14" fmla="*/ 0 w 18"/>
                <a:gd name="T15" fmla="*/ 0 h 63"/>
                <a:gd name="T16" fmla="*/ 0 w 18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1" y="1"/>
                    <a:pt x="1" y="2"/>
                    <a:pt x="2" y="3"/>
                  </a:cubicBezTo>
                  <a:cubicBezTo>
                    <a:pt x="12" y="21"/>
                    <a:pt x="17" y="4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43"/>
                    <a:pt x="12" y="21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620" y="1540"/>
              <a:ext cx="12" cy="8"/>
            </a:xfrm>
            <a:custGeom>
              <a:avLst/>
              <a:gdLst>
                <a:gd name="T0" fmla="*/ 6 w 6"/>
                <a:gd name="T1" fmla="*/ 4 h 4"/>
                <a:gd name="T2" fmla="*/ 6 w 6"/>
                <a:gd name="T3" fmla="*/ 4 h 4"/>
                <a:gd name="T4" fmla="*/ 6 w 6"/>
                <a:gd name="T5" fmla="*/ 4 h 4"/>
                <a:gd name="T6" fmla="*/ 6 w 6"/>
                <a:gd name="T7" fmla="*/ 4 h 4"/>
                <a:gd name="T8" fmla="*/ 6 w 6"/>
                <a:gd name="T9" fmla="*/ 4 h 4"/>
                <a:gd name="T10" fmla="*/ 6 w 6"/>
                <a:gd name="T11" fmla="*/ 4 h 4"/>
                <a:gd name="T12" fmla="*/ 5 w 6"/>
                <a:gd name="T13" fmla="*/ 4 h 4"/>
                <a:gd name="T14" fmla="*/ 6 w 6"/>
                <a:gd name="T15" fmla="*/ 4 h 4"/>
                <a:gd name="T16" fmla="*/ 5 w 6"/>
                <a:gd name="T17" fmla="*/ 4 h 4"/>
                <a:gd name="T18" fmla="*/ 5 w 6"/>
                <a:gd name="T19" fmla="*/ 4 h 4"/>
                <a:gd name="T20" fmla="*/ 5 w 6"/>
                <a:gd name="T21" fmla="*/ 4 h 4"/>
                <a:gd name="T22" fmla="*/ 5 w 6"/>
                <a:gd name="T23" fmla="*/ 4 h 4"/>
                <a:gd name="T24" fmla="*/ 5 w 6"/>
                <a:gd name="T25" fmla="*/ 3 h 4"/>
                <a:gd name="T26" fmla="*/ 5 w 6"/>
                <a:gd name="T27" fmla="*/ 3 h 4"/>
                <a:gd name="T28" fmla="*/ 5 w 6"/>
                <a:gd name="T29" fmla="*/ 3 h 4"/>
                <a:gd name="T30" fmla="*/ 5 w 6"/>
                <a:gd name="T31" fmla="*/ 3 h 4"/>
                <a:gd name="T32" fmla="*/ 5 w 6"/>
                <a:gd name="T33" fmla="*/ 3 h 4"/>
                <a:gd name="T34" fmla="*/ 5 w 6"/>
                <a:gd name="T35" fmla="*/ 3 h 4"/>
                <a:gd name="T36" fmla="*/ 4 w 6"/>
                <a:gd name="T37" fmla="*/ 3 h 4"/>
                <a:gd name="T38" fmla="*/ 4 w 6"/>
                <a:gd name="T39" fmla="*/ 3 h 4"/>
                <a:gd name="T40" fmla="*/ 4 w 6"/>
                <a:gd name="T41" fmla="*/ 3 h 4"/>
                <a:gd name="T42" fmla="*/ 4 w 6"/>
                <a:gd name="T43" fmla="*/ 3 h 4"/>
                <a:gd name="T44" fmla="*/ 4 w 6"/>
                <a:gd name="T45" fmla="*/ 3 h 4"/>
                <a:gd name="T46" fmla="*/ 4 w 6"/>
                <a:gd name="T47" fmla="*/ 3 h 4"/>
                <a:gd name="T48" fmla="*/ 4 w 6"/>
                <a:gd name="T49" fmla="*/ 2 h 4"/>
                <a:gd name="T50" fmla="*/ 4 w 6"/>
                <a:gd name="T51" fmla="*/ 2 h 4"/>
                <a:gd name="T52" fmla="*/ 4 w 6"/>
                <a:gd name="T53" fmla="*/ 2 h 4"/>
                <a:gd name="T54" fmla="*/ 3 w 6"/>
                <a:gd name="T55" fmla="*/ 2 h 4"/>
                <a:gd name="T56" fmla="*/ 3 w 6"/>
                <a:gd name="T57" fmla="*/ 2 h 4"/>
                <a:gd name="T58" fmla="*/ 3 w 6"/>
                <a:gd name="T59" fmla="*/ 2 h 4"/>
                <a:gd name="T60" fmla="*/ 3 w 6"/>
                <a:gd name="T61" fmla="*/ 2 h 4"/>
                <a:gd name="T62" fmla="*/ 3 w 6"/>
                <a:gd name="T63" fmla="*/ 2 h 4"/>
                <a:gd name="T64" fmla="*/ 3 w 6"/>
                <a:gd name="T65" fmla="*/ 2 h 4"/>
                <a:gd name="T66" fmla="*/ 3 w 6"/>
                <a:gd name="T67" fmla="*/ 2 h 4"/>
                <a:gd name="T68" fmla="*/ 3 w 6"/>
                <a:gd name="T69" fmla="*/ 2 h 4"/>
                <a:gd name="T70" fmla="*/ 3 w 6"/>
                <a:gd name="T71" fmla="*/ 2 h 4"/>
                <a:gd name="T72" fmla="*/ 3 w 6"/>
                <a:gd name="T73" fmla="*/ 1 h 4"/>
                <a:gd name="T74" fmla="*/ 3 w 6"/>
                <a:gd name="T75" fmla="*/ 2 h 4"/>
                <a:gd name="T76" fmla="*/ 3 w 6"/>
                <a:gd name="T77" fmla="*/ 1 h 4"/>
                <a:gd name="T78" fmla="*/ 2 w 6"/>
                <a:gd name="T79" fmla="*/ 1 h 4"/>
                <a:gd name="T80" fmla="*/ 2 w 6"/>
                <a:gd name="T81" fmla="*/ 1 h 4"/>
                <a:gd name="T82" fmla="*/ 2 w 6"/>
                <a:gd name="T83" fmla="*/ 1 h 4"/>
                <a:gd name="T84" fmla="*/ 2 w 6"/>
                <a:gd name="T85" fmla="*/ 0 h 4"/>
                <a:gd name="T86" fmla="*/ 2 w 6"/>
                <a:gd name="T87" fmla="*/ 1 h 4"/>
                <a:gd name="T88" fmla="*/ 2 w 6"/>
                <a:gd name="T89" fmla="*/ 0 h 4"/>
                <a:gd name="T90" fmla="*/ 0 w 6"/>
                <a:gd name="T91" fmla="*/ 0 h 4"/>
                <a:gd name="T92" fmla="*/ 0 w 6"/>
                <a:gd name="T93" fmla="*/ 0 h 4"/>
                <a:gd name="T94" fmla="*/ 0 w 6"/>
                <a:gd name="T9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A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6481" y="1229"/>
              <a:ext cx="159" cy="319"/>
            </a:xfrm>
            <a:custGeom>
              <a:avLst/>
              <a:gdLst>
                <a:gd name="T0" fmla="*/ 48 w 79"/>
                <a:gd name="T1" fmla="*/ 0 h 158"/>
                <a:gd name="T2" fmla="*/ 9 w 79"/>
                <a:gd name="T3" fmla="*/ 41 h 158"/>
                <a:gd name="T4" fmla="*/ 0 w 79"/>
                <a:gd name="T5" fmla="*/ 49 h 158"/>
                <a:gd name="T6" fmla="*/ 69 w 79"/>
                <a:gd name="T7" fmla="*/ 154 h 158"/>
                <a:gd name="T8" fmla="*/ 69 w 79"/>
                <a:gd name="T9" fmla="*/ 154 h 158"/>
                <a:gd name="T10" fmla="*/ 71 w 79"/>
                <a:gd name="T11" fmla="*/ 154 h 158"/>
                <a:gd name="T12" fmla="*/ 71 w 79"/>
                <a:gd name="T13" fmla="*/ 155 h 158"/>
                <a:gd name="T14" fmla="*/ 71 w 79"/>
                <a:gd name="T15" fmla="*/ 155 h 158"/>
                <a:gd name="T16" fmla="*/ 71 w 79"/>
                <a:gd name="T17" fmla="*/ 155 h 158"/>
                <a:gd name="T18" fmla="*/ 72 w 79"/>
                <a:gd name="T19" fmla="*/ 155 h 158"/>
                <a:gd name="T20" fmla="*/ 72 w 79"/>
                <a:gd name="T21" fmla="*/ 156 h 158"/>
                <a:gd name="T22" fmla="*/ 72 w 79"/>
                <a:gd name="T23" fmla="*/ 156 h 158"/>
                <a:gd name="T24" fmla="*/ 72 w 79"/>
                <a:gd name="T25" fmla="*/ 156 h 158"/>
                <a:gd name="T26" fmla="*/ 72 w 79"/>
                <a:gd name="T27" fmla="*/ 156 h 158"/>
                <a:gd name="T28" fmla="*/ 72 w 79"/>
                <a:gd name="T29" fmla="*/ 156 h 158"/>
                <a:gd name="T30" fmla="*/ 72 w 79"/>
                <a:gd name="T31" fmla="*/ 156 h 158"/>
                <a:gd name="T32" fmla="*/ 72 w 79"/>
                <a:gd name="T33" fmla="*/ 156 h 158"/>
                <a:gd name="T34" fmla="*/ 73 w 79"/>
                <a:gd name="T35" fmla="*/ 156 h 158"/>
                <a:gd name="T36" fmla="*/ 73 w 79"/>
                <a:gd name="T37" fmla="*/ 156 h 158"/>
                <a:gd name="T38" fmla="*/ 73 w 79"/>
                <a:gd name="T39" fmla="*/ 157 h 158"/>
                <a:gd name="T40" fmla="*/ 73 w 79"/>
                <a:gd name="T41" fmla="*/ 157 h 158"/>
                <a:gd name="T42" fmla="*/ 73 w 79"/>
                <a:gd name="T43" fmla="*/ 157 h 158"/>
                <a:gd name="T44" fmla="*/ 73 w 79"/>
                <a:gd name="T45" fmla="*/ 157 h 158"/>
                <a:gd name="T46" fmla="*/ 74 w 79"/>
                <a:gd name="T47" fmla="*/ 157 h 158"/>
                <a:gd name="T48" fmla="*/ 74 w 79"/>
                <a:gd name="T49" fmla="*/ 157 h 158"/>
                <a:gd name="T50" fmla="*/ 74 w 79"/>
                <a:gd name="T51" fmla="*/ 157 h 158"/>
                <a:gd name="T52" fmla="*/ 74 w 79"/>
                <a:gd name="T53" fmla="*/ 157 h 158"/>
                <a:gd name="T54" fmla="*/ 74 w 79"/>
                <a:gd name="T55" fmla="*/ 158 h 158"/>
                <a:gd name="T56" fmla="*/ 74 w 79"/>
                <a:gd name="T57" fmla="*/ 158 h 158"/>
                <a:gd name="T58" fmla="*/ 74 w 79"/>
                <a:gd name="T59" fmla="*/ 158 h 158"/>
                <a:gd name="T60" fmla="*/ 75 w 79"/>
                <a:gd name="T61" fmla="*/ 158 h 158"/>
                <a:gd name="T62" fmla="*/ 75 w 79"/>
                <a:gd name="T63" fmla="*/ 158 h 158"/>
                <a:gd name="T64" fmla="*/ 75 w 79"/>
                <a:gd name="T65" fmla="*/ 158 h 158"/>
                <a:gd name="T66" fmla="*/ 75 w 79"/>
                <a:gd name="T67" fmla="*/ 158 h 158"/>
                <a:gd name="T68" fmla="*/ 75 w 79"/>
                <a:gd name="T69" fmla="*/ 158 h 158"/>
                <a:gd name="T70" fmla="*/ 75 w 79"/>
                <a:gd name="T71" fmla="*/ 158 h 158"/>
                <a:gd name="T72" fmla="*/ 79 w 79"/>
                <a:gd name="T73" fmla="*/ 107 h 158"/>
                <a:gd name="T74" fmla="*/ 78 w 79"/>
                <a:gd name="T75" fmla="*/ 84 h 158"/>
                <a:gd name="T76" fmla="*/ 62 w 79"/>
                <a:gd name="T77" fmla="*/ 24 h 158"/>
                <a:gd name="T78" fmla="*/ 60 w 79"/>
                <a:gd name="T79" fmla="*/ 21 h 158"/>
                <a:gd name="T80" fmla="*/ 60 w 79"/>
                <a:gd name="T81" fmla="*/ 21 h 158"/>
                <a:gd name="T82" fmla="*/ 60 w 79"/>
                <a:gd name="T83" fmla="*/ 21 h 158"/>
                <a:gd name="T84" fmla="*/ 48 w 79"/>
                <a:gd name="T8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158">
                  <a:moveTo>
                    <a:pt x="48" y="0"/>
                  </a:moveTo>
                  <a:cubicBezTo>
                    <a:pt x="36" y="15"/>
                    <a:pt x="24" y="29"/>
                    <a:pt x="9" y="41"/>
                  </a:cubicBezTo>
                  <a:cubicBezTo>
                    <a:pt x="6" y="44"/>
                    <a:pt x="3" y="47"/>
                    <a:pt x="0" y="49"/>
                  </a:cubicBezTo>
                  <a:cubicBezTo>
                    <a:pt x="12" y="84"/>
                    <a:pt x="33" y="122"/>
                    <a:pt x="69" y="154"/>
                  </a:cubicBezTo>
                  <a:cubicBezTo>
                    <a:pt x="69" y="154"/>
                    <a:pt x="69" y="154"/>
                    <a:pt x="69" y="154"/>
                  </a:cubicBezTo>
                  <a:cubicBezTo>
                    <a:pt x="70" y="154"/>
                    <a:pt x="70" y="154"/>
                    <a:pt x="71" y="154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5"/>
                    <a:pt x="71" y="155"/>
                    <a:pt x="72" y="155"/>
                  </a:cubicBezTo>
                  <a:cubicBezTo>
                    <a:pt x="72" y="155"/>
                    <a:pt x="72" y="155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3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7"/>
                    <a:pt x="74" y="157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8"/>
                    <a:pt x="74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9" y="136"/>
                    <a:pt x="79" y="107"/>
                  </a:cubicBezTo>
                  <a:cubicBezTo>
                    <a:pt x="79" y="100"/>
                    <a:pt x="79" y="92"/>
                    <a:pt x="78" y="84"/>
                  </a:cubicBezTo>
                  <a:cubicBezTo>
                    <a:pt x="77" y="64"/>
                    <a:pt x="72" y="42"/>
                    <a:pt x="62" y="24"/>
                  </a:cubicBezTo>
                  <a:cubicBezTo>
                    <a:pt x="61" y="23"/>
                    <a:pt x="61" y="22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6" y="13"/>
                    <a:pt x="52" y="6"/>
                    <a:pt x="4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  <a:close/>
                </a:path>
              </a:pathLst>
            </a:custGeom>
            <a:solidFill>
              <a:srgbClr val="54B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5014" y="2104"/>
              <a:ext cx="1211" cy="1127"/>
            </a:xfrm>
            <a:custGeom>
              <a:avLst/>
              <a:gdLst>
                <a:gd name="T0" fmla="*/ 75 w 1211"/>
                <a:gd name="T1" fmla="*/ 982 h 1127"/>
                <a:gd name="T2" fmla="*/ 0 w 1211"/>
                <a:gd name="T3" fmla="*/ 1127 h 1127"/>
                <a:gd name="T4" fmla="*/ 309 w 1211"/>
                <a:gd name="T5" fmla="*/ 1099 h 1127"/>
                <a:gd name="T6" fmla="*/ 1211 w 1211"/>
                <a:gd name="T7" fmla="*/ 145 h 1127"/>
                <a:gd name="T8" fmla="*/ 965 w 1211"/>
                <a:gd name="T9" fmla="*/ 0 h 1127"/>
                <a:gd name="T10" fmla="*/ 75 w 1211"/>
                <a:gd name="T11" fmla="*/ 98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1127">
                  <a:moveTo>
                    <a:pt x="75" y="982"/>
                  </a:moveTo>
                  <a:lnTo>
                    <a:pt x="0" y="1127"/>
                  </a:lnTo>
                  <a:lnTo>
                    <a:pt x="309" y="1099"/>
                  </a:lnTo>
                  <a:lnTo>
                    <a:pt x="1211" y="145"/>
                  </a:lnTo>
                  <a:lnTo>
                    <a:pt x="965" y="0"/>
                  </a:lnTo>
                  <a:lnTo>
                    <a:pt x="75" y="9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5834" y="2076"/>
              <a:ext cx="1201" cy="1323"/>
            </a:xfrm>
            <a:custGeom>
              <a:avLst/>
              <a:gdLst>
                <a:gd name="T0" fmla="*/ 538 w 596"/>
                <a:gd name="T1" fmla="*/ 36 h 656"/>
                <a:gd name="T2" fmla="*/ 537 w 596"/>
                <a:gd name="T3" fmla="*/ 36 h 656"/>
                <a:gd name="T4" fmla="*/ 497 w 596"/>
                <a:gd name="T5" fmla="*/ 0 h 656"/>
                <a:gd name="T6" fmla="*/ 99 w 596"/>
                <a:gd name="T7" fmla="*/ 0 h 656"/>
                <a:gd name="T8" fmla="*/ 59 w 596"/>
                <a:gd name="T9" fmla="*/ 36 h 656"/>
                <a:gd name="T10" fmla="*/ 58 w 596"/>
                <a:gd name="T11" fmla="*/ 36 h 656"/>
                <a:gd name="T12" fmla="*/ 0 w 596"/>
                <a:gd name="T13" fmla="*/ 656 h 656"/>
                <a:gd name="T14" fmla="*/ 596 w 596"/>
                <a:gd name="T15" fmla="*/ 656 h 656"/>
                <a:gd name="T16" fmla="*/ 538 w 596"/>
                <a:gd name="T17" fmla="*/ 3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6" h="656">
                  <a:moveTo>
                    <a:pt x="538" y="36"/>
                  </a:moveTo>
                  <a:cubicBezTo>
                    <a:pt x="537" y="36"/>
                    <a:pt x="537" y="36"/>
                    <a:pt x="537" y="36"/>
                  </a:cubicBezTo>
                  <a:cubicBezTo>
                    <a:pt x="534" y="12"/>
                    <a:pt x="517" y="0"/>
                    <a:pt x="49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8" y="0"/>
                    <a:pt x="61" y="12"/>
                    <a:pt x="59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596" y="656"/>
                    <a:pt x="596" y="656"/>
                    <a:pt x="596" y="656"/>
                  </a:cubicBezTo>
                  <a:cubicBezTo>
                    <a:pt x="538" y="36"/>
                    <a:pt x="538" y="36"/>
                    <a:pt x="538" y="3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5834" y="2374"/>
              <a:ext cx="772" cy="1025"/>
            </a:xfrm>
            <a:custGeom>
              <a:avLst/>
              <a:gdLst>
                <a:gd name="T0" fmla="*/ 123 w 383"/>
                <a:gd name="T1" fmla="*/ 0 h 508"/>
                <a:gd name="T2" fmla="*/ 123 w 383"/>
                <a:gd name="T3" fmla="*/ 284 h 508"/>
                <a:gd name="T4" fmla="*/ 123 w 383"/>
                <a:gd name="T5" fmla="*/ 284 h 508"/>
                <a:gd name="T6" fmla="*/ 87 w 383"/>
                <a:gd name="T7" fmla="*/ 319 h 508"/>
                <a:gd name="T8" fmla="*/ 86 w 383"/>
                <a:gd name="T9" fmla="*/ 319 h 508"/>
                <a:gd name="T10" fmla="*/ 18 w 383"/>
                <a:gd name="T11" fmla="*/ 317 h 508"/>
                <a:gd name="T12" fmla="*/ 9 w 383"/>
                <a:gd name="T13" fmla="*/ 412 h 508"/>
                <a:gd name="T14" fmla="*/ 246 w 383"/>
                <a:gd name="T15" fmla="*/ 412 h 508"/>
                <a:gd name="T16" fmla="*/ 279 w 383"/>
                <a:gd name="T17" fmla="*/ 445 h 508"/>
                <a:gd name="T18" fmla="*/ 279 w 383"/>
                <a:gd name="T19" fmla="*/ 447 h 508"/>
                <a:gd name="T20" fmla="*/ 246 w 383"/>
                <a:gd name="T21" fmla="*/ 480 h 508"/>
                <a:gd name="T22" fmla="*/ 2 w 383"/>
                <a:gd name="T23" fmla="*/ 480 h 508"/>
                <a:gd name="T24" fmla="*/ 0 w 383"/>
                <a:gd name="T25" fmla="*/ 508 h 508"/>
                <a:gd name="T26" fmla="*/ 383 w 383"/>
                <a:gd name="T27" fmla="*/ 508 h 508"/>
                <a:gd name="T28" fmla="*/ 351 w 383"/>
                <a:gd name="T29" fmla="*/ 410 h 508"/>
                <a:gd name="T30" fmla="*/ 277 w 383"/>
                <a:gd name="T31" fmla="*/ 211 h 508"/>
                <a:gd name="T32" fmla="*/ 266 w 383"/>
                <a:gd name="T33" fmla="*/ 239 h 508"/>
                <a:gd name="T34" fmla="*/ 123 w 383"/>
                <a:gd name="T35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508">
                  <a:moveTo>
                    <a:pt x="123" y="0"/>
                  </a:moveTo>
                  <a:cubicBezTo>
                    <a:pt x="123" y="284"/>
                    <a:pt x="123" y="284"/>
                    <a:pt x="123" y="284"/>
                  </a:cubicBezTo>
                  <a:cubicBezTo>
                    <a:pt x="123" y="284"/>
                    <a:pt x="123" y="284"/>
                    <a:pt x="123" y="284"/>
                  </a:cubicBezTo>
                  <a:cubicBezTo>
                    <a:pt x="123" y="303"/>
                    <a:pt x="107" y="319"/>
                    <a:pt x="87" y="319"/>
                  </a:cubicBezTo>
                  <a:cubicBezTo>
                    <a:pt x="87" y="319"/>
                    <a:pt x="87" y="319"/>
                    <a:pt x="86" y="319"/>
                  </a:cubicBezTo>
                  <a:cubicBezTo>
                    <a:pt x="18" y="317"/>
                    <a:pt x="18" y="317"/>
                    <a:pt x="18" y="317"/>
                  </a:cubicBezTo>
                  <a:cubicBezTo>
                    <a:pt x="9" y="412"/>
                    <a:pt x="9" y="412"/>
                    <a:pt x="9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64" y="412"/>
                    <a:pt x="279" y="427"/>
                    <a:pt x="279" y="445"/>
                  </a:cubicBezTo>
                  <a:cubicBezTo>
                    <a:pt x="279" y="447"/>
                    <a:pt x="279" y="447"/>
                    <a:pt x="279" y="447"/>
                  </a:cubicBezTo>
                  <a:cubicBezTo>
                    <a:pt x="279" y="465"/>
                    <a:pt x="264" y="480"/>
                    <a:pt x="246" y="480"/>
                  </a:cubicBezTo>
                  <a:cubicBezTo>
                    <a:pt x="2" y="480"/>
                    <a:pt x="2" y="480"/>
                    <a:pt x="2" y="480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383" y="508"/>
                    <a:pt x="383" y="508"/>
                    <a:pt x="383" y="508"/>
                  </a:cubicBezTo>
                  <a:cubicBezTo>
                    <a:pt x="373" y="475"/>
                    <a:pt x="362" y="443"/>
                    <a:pt x="351" y="410"/>
                  </a:cubicBezTo>
                  <a:cubicBezTo>
                    <a:pt x="328" y="343"/>
                    <a:pt x="303" y="277"/>
                    <a:pt x="277" y="211"/>
                  </a:cubicBezTo>
                  <a:cubicBezTo>
                    <a:pt x="273" y="221"/>
                    <a:pt x="269" y="230"/>
                    <a:pt x="266" y="239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6209" y="2076"/>
              <a:ext cx="470" cy="724"/>
            </a:xfrm>
            <a:custGeom>
              <a:avLst/>
              <a:gdLst>
                <a:gd name="T0" fmla="*/ 233 w 233"/>
                <a:gd name="T1" fmla="*/ 0 h 359"/>
                <a:gd name="T2" fmla="*/ 194 w 233"/>
                <a:gd name="T3" fmla="*/ 0 h 359"/>
                <a:gd name="T4" fmla="*/ 72 w 233"/>
                <a:gd name="T5" fmla="*/ 252 h 359"/>
                <a:gd name="T6" fmla="*/ 0 w 233"/>
                <a:gd name="T7" fmla="*/ 117 h 359"/>
                <a:gd name="T8" fmla="*/ 35 w 233"/>
                <a:gd name="T9" fmla="*/ 217 h 359"/>
                <a:gd name="T10" fmla="*/ 91 w 233"/>
                <a:gd name="T11" fmla="*/ 359 h 359"/>
                <a:gd name="T12" fmla="*/ 233 w 233"/>
                <a:gd name="T1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59">
                  <a:moveTo>
                    <a:pt x="233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72" y="252"/>
                    <a:pt x="72" y="252"/>
                    <a:pt x="72" y="25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1" y="151"/>
                    <a:pt x="23" y="184"/>
                    <a:pt x="35" y="217"/>
                  </a:cubicBezTo>
                  <a:cubicBezTo>
                    <a:pt x="53" y="265"/>
                    <a:pt x="72" y="312"/>
                    <a:pt x="91" y="359"/>
                  </a:cubicBezTo>
                  <a:cubicBezTo>
                    <a:pt x="161" y="181"/>
                    <a:pt x="215" y="62"/>
                    <a:pt x="23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5951" y="3078"/>
              <a:ext cx="73" cy="73"/>
            </a:xfrm>
            <a:custGeom>
              <a:avLst/>
              <a:gdLst>
                <a:gd name="T0" fmla="*/ 35 w 36"/>
                <a:gd name="T1" fmla="*/ 18 h 36"/>
                <a:gd name="T2" fmla="*/ 18 w 36"/>
                <a:gd name="T3" fmla="*/ 36 h 36"/>
                <a:gd name="T4" fmla="*/ 0 w 36"/>
                <a:gd name="T5" fmla="*/ 19 h 36"/>
                <a:gd name="T6" fmla="*/ 17 w 36"/>
                <a:gd name="T7" fmla="*/ 1 h 36"/>
                <a:gd name="T8" fmla="*/ 35 w 36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5" y="18"/>
                  </a:moveTo>
                  <a:cubicBezTo>
                    <a:pt x="36" y="27"/>
                    <a:pt x="28" y="36"/>
                    <a:pt x="18" y="36"/>
                  </a:cubicBezTo>
                  <a:cubicBezTo>
                    <a:pt x="9" y="36"/>
                    <a:pt x="1" y="29"/>
                    <a:pt x="0" y="19"/>
                  </a:cubicBezTo>
                  <a:cubicBezTo>
                    <a:pt x="0" y="9"/>
                    <a:pt x="7" y="1"/>
                    <a:pt x="17" y="1"/>
                  </a:cubicBezTo>
                  <a:cubicBezTo>
                    <a:pt x="27" y="0"/>
                    <a:pt x="35" y="8"/>
                    <a:pt x="35" y="18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5988" y="3048"/>
              <a:ext cx="427" cy="175"/>
            </a:xfrm>
            <a:custGeom>
              <a:avLst/>
              <a:gdLst>
                <a:gd name="T0" fmla="*/ 0 w 212"/>
                <a:gd name="T1" fmla="*/ 16 h 87"/>
                <a:gd name="T2" fmla="*/ 111 w 212"/>
                <a:gd name="T3" fmla="*/ 2 h 87"/>
                <a:gd name="T4" fmla="*/ 186 w 212"/>
                <a:gd name="T5" fmla="*/ 44 h 87"/>
                <a:gd name="T6" fmla="*/ 199 w 212"/>
                <a:gd name="T7" fmla="*/ 87 h 87"/>
                <a:gd name="T8" fmla="*/ 110 w 212"/>
                <a:gd name="T9" fmla="*/ 41 h 87"/>
                <a:gd name="T10" fmla="*/ 2 w 212"/>
                <a:gd name="T11" fmla="*/ 51 h 87"/>
                <a:gd name="T12" fmla="*/ 0 w 212"/>
                <a:gd name="T13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87">
                  <a:moveTo>
                    <a:pt x="0" y="16"/>
                  </a:moveTo>
                  <a:cubicBezTo>
                    <a:pt x="0" y="16"/>
                    <a:pt x="88" y="5"/>
                    <a:pt x="111" y="2"/>
                  </a:cubicBezTo>
                  <a:cubicBezTo>
                    <a:pt x="134" y="0"/>
                    <a:pt x="157" y="27"/>
                    <a:pt x="186" y="44"/>
                  </a:cubicBezTo>
                  <a:cubicBezTo>
                    <a:pt x="212" y="59"/>
                    <a:pt x="199" y="87"/>
                    <a:pt x="199" y="87"/>
                  </a:cubicBezTo>
                  <a:cubicBezTo>
                    <a:pt x="199" y="87"/>
                    <a:pt x="128" y="56"/>
                    <a:pt x="110" y="41"/>
                  </a:cubicBezTo>
                  <a:cubicBezTo>
                    <a:pt x="96" y="30"/>
                    <a:pt x="2" y="51"/>
                    <a:pt x="2" y="51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5949" y="3213"/>
              <a:ext cx="81" cy="81"/>
            </a:xfrm>
            <a:custGeom>
              <a:avLst/>
              <a:gdLst>
                <a:gd name="T0" fmla="*/ 36 w 40"/>
                <a:gd name="T1" fmla="*/ 13 h 40"/>
                <a:gd name="T2" fmla="*/ 27 w 40"/>
                <a:gd name="T3" fmla="*/ 36 h 40"/>
                <a:gd name="T4" fmla="*/ 4 w 40"/>
                <a:gd name="T5" fmla="*/ 27 h 40"/>
                <a:gd name="T6" fmla="*/ 13 w 40"/>
                <a:gd name="T7" fmla="*/ 4 h 40"/>
                <a:gd name="T8" fmla="*/ 36 w 40"/>
                <a:gd name="T9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3"/>
                  </a:moveTo>
                  <a:cubicBezTo>
                    <a:pt x="40" y="22"/>
                    <a:pt x="36" y="33"/>
                    <a:pt x="27" y="36"/>
                  </a:cubicBezTo>
                  <a:cubicBezTo>
                    <a:pt x="18" y="40"/>
                    <a:pt x="7" y="36"/>
                    <a:pt x="4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4"/>
                    <a:pt x="36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5977" y="3096"/>
              <a:ext cx="430" cy="190"/>
            </a:xfrm>
            <a:custGeom>
              <a:avLst/>
              <a:gdLst>
                <a:gd name="T0" fmla="*/ 0 w 213"/>
                <a:gd name="T1" fmla="*/ 61 h 94"/>
                <a:gd name="T2" fmla="*/ 99 w 213"/>
                <a:gd name="T3" fmla="*/ 10 h 94"/>
                <a:gd name="T4" fmla="*/ 184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1"/>
                  </a:moveTo>
                  <a:cubicBezTo>
                    <a:pt x="0" y="61"/>
                    <a:pt x="78" y="21"/>
                    <a:pt x="99" y="10"/>
                  </a:cubicBezTo>
                  <a:cubicBezTo>
                    <a:pt x="119" y="0"/>
                    <a:pt x="151" y="17"/>
                    <a:pt x="184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1"/>
                    <a:pt x="14" y="94"/>
                    <a:pt x="14" y="9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5943" y="3245"/>
              <a:ext cx="81" cy="81"/>
            </a:xfrm>
            <a:custGeom>
              <a:avLst/>
              <a:gdLst>
                <a:gd name="T0" fmla="*/ 36 w 40"/>
                <a:gd name="T1" fmla="*/ 14 h 40"/>
                <a:gd name="T2" fmla="*/ 26 w 40"/>
                <a:gd name="T3" fmla="*/ 37 h 40"/>
                <a:gd name="T4" fmla="*/ 3 w 40"/>
                <a:gd name="T5" fmla="*/ 27 h 40"/>
                <a:gd name="T6" fmla="*/ 13 w 40"/>
                <a:gd name="T7" fmla="*/ 4 h 40"/>
                <a:gd name="T8" fmla="*/ 36 w 40"/>
                <a:gd name="T9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4"/>
                  </a:moveTo>
                  <a:cubicBezTo>
                    <a:pt x="40" y="23"/>
                    <a:pt x="35" y="33"/>
                    <a:pt x="26" y="37"/>
                  </a:cubicBezTo>
                  <a:cubicBezTo>
                    <a:pt x="17" y="40"/>
                    <a:pt x="7" y="36"/>
                    <a:pt x="3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5"/>
                    <a:pt x="36" y="14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5971" y="3128"/>
              <a:ext cx="430" cy="190"/>
            </a:xfrm>
            <a:custGeom>
              <a:avLst/>
              <a:gdLst>
                <a:gd name="T0" fmla="*/ 0 w 213"/>
                <a:gd name="T1" fmla="*/ 62 h 94"/>
                <a:gd name="T2" fmla="*/ 98 w 213"/>
                <a:gd name="T3" fmla="*/ 11 h 94"/>
                <a:gd name="T4" fmla="*/ 183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2"/>
                  </a:moveTo>
                  <a:cubicBezTo>
                    <a:pt x="0" y="62"/>
                    <a:pt x="78" y="21"/>
                    <a:pt x="98" y="11"/>
                  </a:cubicBezTo>
                  <a:cubicBezTo>
                    <a:pt x="119" y="0"/>
                    <a:pt x="151" y="18"/>
                    <a:pt x="183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2"/>
                    <a:pt x="14" y="94"/>
                    <a:pt x="14" y="94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6028" y="3265"/>
              <a:ext cx="80" cy="81"/>
            </a:xfrm>
            <a:custGeom>
              <a:avLst/>
              <a:gdLst>
                <a:gd name="T0" fmla="*/ 36 w 40"/>
                <a:gd name="T1" fmla="*/ 13 h 40"/>
                <a:gd name="T2" fmla="*/ 27 w 40"/>
                <a:gd name="T3" fmla="*/ 36 h 40"/>
                <a:gd name="T4" fmla="*/ 3 w 40"/>
                <a:gd name="T5" fmla="*/ 27 h 40"/>
                <a:gd name="T6" fmla="*/ 13 w 40"/>
                <a:gd name="T7" fmla="*/ 4 h 40"/>
                <a:gd name="T8" fmla="*/ 36 w 40"/>
                <a:gd name="T9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6" y="13"/>
                  </a:moveTo>
                  <a:cubicBezTo>
                    <a:pt x="40" y="22"/>
                    <a:pt x="36" y="33"/>
                    <a:pt x="27" y="36"/>
                  </a:cubicBezTo>
                  <a:cubicBezTo>
                    <a:pt x="18" y="40"/>
                    <a:pt x="7" y="36"/>
                    <a:pt x="3" y="27"/>
                  </a:cubicBezTo>
                  <a:cubicBezTo>
                    <a:pt x="0" y="18"/>
                    <a:pt x="4" y="8"/>
                    <a:pt x="13" y="4"/>
                  </a:cubicBezTo>
                  <a:cubicBezTo>
                    <a:pt x="22" y="0"/>
                    <a:pt x="32" y="4"/>
                    <a:pt x="36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6056" y="3149"/>
              <a:ext cx="429" cy="189"/>
            </a:xfrm>
            <a:custGeom>
              <a:avLst/>
              <a:gdLst>
                <a:gd name="T0" fmla="*/ 0 w 213"/>
                <a:gd name="T1" fmla="*/ 61 h 94"/>
                <a:gd name="T2" fmla="*/ 99 w 213"/>
                <a:gd name="T3" fmla="*/ 10 h 94"/>
                <a:gd name="T4" fmla="*/ 184 w 213"/>
                <a:gd name="T5" fmla="*/ 23 h 94"/>
                <a:gd name="T6" fmla="*/ 211 w 213"/>
                <a:gd name="T7" fmla="*/ 59 h 94"/>
                <a:gd name="T8" fmla="*/ 111 w 213"/>
                <a:gd name="T9" fmla="*/ 47 h 94"/>
                <a:gd name="T10" fmla="*/ 14 w 213"/>
                <a:gd name="T11" fmla="*/ 94 h 94"/>
                <a:gd name="T12" fmla="*/ 0 w 213"/>
                <a:gd name="T13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94">
                  <a:moveTo>
                    <a:pt x="0" y="61"/>
                  </a:moveTo>
                  <a:cubicBezTo>
                    <a:pt x="0" y="61"/>
                    <a:pt x="78" y="21"/>
                    <a:pt x="99" y="10"/>
                  </a:cubicBezTo>
                  <a:cubicBezTo>
                    <a:pt x="119" y="0"/>
                    <a:pt x="151" y="17"/>
                    <a:pt x="184" y="23"/>
                  </a:cubicBezTo>
                  <a:cubicBezTo>
                    <a:pt x="213" y="28"/>
                    <a:pt x="211" y="59"/>
                    <a:pt x="211" y="59"/>
                  </a:cubicBezTo>
                  <a:cubicBezTo>
                    <a:pt x="211" y="59"/>
                    <a:pt x="134" y="55"/>
                    <a:pt x="111" y="47"/>
                  </a:cubicBezTo>
                  <a:cubicBezTo>
                    <a:pt x="95" y="41"/>
                    <a:pt x="14" y="94"/>
                    <a:pt x="14" y="9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5607" y="3072"/>
              <a:ext cx="60" cy="60"/>
            </a:xfrm>
            <a:custGeom>
              <a:avLst/>
              <a:gdLst>
                <a:gd name="T0" fmla="*/ 1 w 30"/>
                <a:gd name="T1" fmla="*/ 13 h 30"/>
                <a:gd name="T2" fmla="*/ 13 w 30"/>
                <a:gd name="T3" fmla="*/ 29 h 30"/>
                <a:gd name="T4" fmla="*/ 29 w 30"/>
                <a:gd name="T5" fmla="*/ 17 h 30"/>
                <a:gd name="T6" fmla="*/ 17 w 30"/>
                <a:gd name="T7" fmla="*/ 1 h 30"/>
                <a:gd name="T8" fmla="*/ 1 w 30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" y="13"/>
                  </a:moveTo>
                  <a:cubicBezTo>
                    <a:pt x="0" y="21"/>
                    <a:pt x="5" y="28"/>
                    <a:pt x="13" y="29"/>
                  </a:cubicBezTo>
                  <a:cubicBezTo>
                    <a:pt x="21" y="30"/>
                    <a:pt x="28" y="24"/>
                    <a:pt x="29" y="17"/>
                  </a:cubicBezTo>
                  <a:cubicBezTo>
                    <a:pt x="30" y="9"/>
                    <a:pt x="24" y="2"/>
                    <a:pt x="17" y="1"/>
                  </a:cubicBezTo>
                  <a:cubicBezTo>
                    <a:pt x="9" y="0"/>
                    <a:pt x="2" y="5"/>
                    <a:pt x="1" y="13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5292" y="3028"/>
              <a:ext cx="347" cy="131"/>
            </a:xfrm>
            <a:custGeom>
              <a:avLst/>
              <a:gdLst>
                <a:gd name="T0" fmla="*/ 172 w 172"/>
                <a:gd name="T1" fmla="*/ 23 h 65"/>
                <a:gd name="T2" fmla="*/ 85 w 172"/>
                <a:gd name="T3" fmla="*/ 4 h 65"/>
                <a:gd name="T4" fmla="*/ 22 w 172"/>
                <a:gd name="T5" fmla="*/ 31 h 65"/>
                <a:gd name="T6" fmla="*/ 8 w 172"/>
                <a:gd name="T7" fmla="*/ 65 h 65"/>
                <a:gd name="T8" fmla="*/ 83 w 172"/>
                <a:gd name="T9" fmla="*/ 35 h 65"/>
                <a:gd name="T10" fmla="*/ 168 w 172"/>
                <a:gd name="T11" fmla="*/ 51 h 65"/>
                <a:gd name="T12" fmla="*/ 172 w 172"/>
                <a:gd name="T13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65">
                  <a:moveTo>
                    <a:pt x="172" y="23"/>
                  </a:moveTo>
                  <a:cubicBezTo>
                    <a:pt x="172" y="23"/>
                    <a:pt x="103" y="8"/>
                    <a:pt x="85" y="4"/>
                  </a:cubicBezTo>
                  <a:cubicBezTo>
                    <a:pt x="67" y="0"/>
                    <a:pt x="46" y="20"/>
                    <a:pt x="22" y="31"/>
                  </a:cubicBezTo>
                  <a:cubicBezTo>
                    <a:pt x="0" y="41"/>
                    <a:pt x="8" y="65"/>
                    <a:pt x="8" y="65"/>
                  </a:cubicBezTo>
                  <a:cubicBezTo>
                    <a:pt x="8" y="65"/>
                    <a:pt x="67" y="45"/>
                    <a:pt x="83" y="35"/>
                  </a:cubicBezTo>
                  <a:cubicBezTo>
                    <a:pt x="94" y="27"/>
                    <a:pt x="168" y="51"/>
                    <a:pt x="168" y="51"/>
                  </a:cubicBezTo>
                  <a:lnTo>
                    <a:pt x="172" y="23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5593" y="3179"/>
              <a:ext cx="64" cy="66"/>
            </a:xfrm>
            <a:custGeom>
              <a:avLst/>
              <a:gdLst>
                <a:gd name="T0" fmla="*/ 3 w 32"/>
                <a:gd name="T1" fmla="*/ 10 h 33"/>
                <a:gd name="T2" fmla="*/ 9 w 32"/>
                <a:gd name="T3" fmla="*/ 29 h 33"/>
                <a:gd name="T4" fmla="*/ 28 w 32"/>
                <a:gd name="T5" fmla="*/ 23 h 33"/>
                <a:gd name="T6" fmla="*/ 23 w 32"/>
                <a:gd name="T7" fmla="*/ 4 h 33"/>
                <a:gd name="T8" fmla="*/ 3 w 3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" y="10"/>
                  </a:moveTo>
                  <a:cubicBezTo>
                    <a:pt x="0" y="17"/>
                    <a:pt x="2" y="25"/>
                    <a:pt x="9" y="29"/>
                  </a:cubicBezTo>
                  <a:cubicBezTo>
                    <a:pt x="16" y="33"/>
                    <a:pt x="25" y="30"/>
                    <a:pt x="28" y="23"/>
                  </a:cubicBezTo>
                  <a:cubicBezTo>
                    <a:pt x="32" y="16"/>
                    <a:pt x="29" y="8"/>
                    <a:pt x="23" y="4"/>
                  </a:cubicBezTo>
                  <a:cubicBezTo>
                    <a:pt x="16" y="0"/>
                    <a:pt x="7" y="3"/>
                    <a:pt x="3" y="10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5298" y="3070"/>
              <a:ext cx="339" cy="167"/>
            </a:xfrm>
            <a:custGeom>
              <a:avLst/>
              <a:gdLst>
                <a:gd name="T0" fmla="*/ 168 w 168"/>
                <a:gd name="T1" fmla="*/ 58 h 83"/>
                <a:gd name="T2" fmla="*/ 93 w 168"/>
                <a:gd name="T3" fmla="*/ 10 h 83"/>
                <a:gd name="T4" fmla="*/ 25 w 168"/>
                <a:gd name="T5" fmla="*/ 13 h 83"/>
                <a:gd name="T6" fmla="*/ 0 w 168"/>
                <a:gd name="T7" fmla="*/ 40 h 83"/>
                <a:gd name="T8" fmla="*/ 80 w 168"/>
                <a:gd name="T9" fmla="*/ 38 h 83"/>
                <a:gd name="T10" fmla="*/ 154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3" y="10"/>
                  </a:cubicBezTo>
                  <a:cubicBezTo>
                    <a:pt x="78" y="0"/>
                    <a:pt x="51" y="11"/>
                    <a:pt x="25" y="13"/>
                  </a:cubicBezTo>
                  <a:cubicBezTo>
                    <a:pt x="1" y="15"/>
                    <a:pt x="0" y="40"/>
                    <a:pt x="0" y="40"/>
                  </a:cubicBezTo>
                  <a:cubicBezTo>
                    <a:pt x="0" y="40"/>
                    <a:pt x="62" y="42"/>
                    <a:pt x="80" y="38"/>
                  </a:cubicBezTo>
                  <a:cubicBezTo>
                    <a:pt x="94" y="35"/>
                    <a:pt x="154" y="83"/>
                    <a:pt x="154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595" y="3207"/>
              <a:ext cx="64" cy="65"/>
            </a:xfrm>
            <a:custGeom>
              <a:avLst/>
              <a:gdLst>
                <a:gd name="T0" fmla="*/ 4 w 32"/>
                <a:gd name="T1" fmla="*/ 9 h 32"/>
                <a:gd name="T2" fmla="*/ 10 w 32"/>
                <a:gd name="T3" fmla="*/ 28 h 32"/>
                <a:gd name="T4" fmla="*/ 29 w 32"/>
                <a:gd name="T5" fmla="*/ 22 h 32"/>
                <a:gd name="T6" fmla="*/ 23 w 32"/>
                <a:gd name="T7" fmla="*/ 3 h 32"/>
                <a:gd name="T8" fmla="*/ 4 w 32"/>
                <a:gd name="T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4" y="9"/>
                  </a:moveTo>
                  <a:cubicBezTo>
                    <a:pt x="0" y="16"/>
                    <a:pt x="3" y="24"/>
                    <a:pt x="10" y="28"/>
                  </a:cubicBezTo>
                  <a:cubicBezTo>
                    <a:pt x="16" y="32"/>
                    <a:pt x="25" y="29"/>
                    <a:pt x="29" y="22"/>
                  </a:cubicBezTo>
                  <a:cubicBezTo>
                    <a:pt x="32" y="15"/>
                    <a:pt x="30" y="7"/>
                    <a:pt x="23" y="3"/>
                  </a:cubicBezTo>
                  <a:cubicBezTo>
                    <a:pt x="16" y="0"/>
                    <a:pt x="7" y="2"/>
                    <a:pt x="4" y="9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5300" y="3096"/>
              <a:ext cx="339" cy="167"/>
            </a:xfrm>
            <a:custGeom>
              <a:avLst/>
              <a:gdLst>
                <a:gd name="T0" fmla="*/ 168 w 168"/>
                <a:gd name="T1" fmla="*/ 58 h 83"/>
                <a:gd name="T2" fmla="*/ 94 w 168"/>
                <a:gd name="T3" fmla="*/ 10 h 83"/>
                <a:gd name="T4" fmla="*/ 25 w 168"/>
                <a:gd name="T5" fmla="*/ 13 h 83"/>
                <a:gd name="T6" fmla="*/ 0 w 168"/>
                <a:gd name="T7" fmla="*/ 40 h 83"/>
                <a:gd name="T8" fmla="*/ 81 w 168"/>
                <a:gd name="T9" fmla="*/ 38 h 83"/>
                <a:gd name="T10" fmla="*/ 155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4" y="10"/>
                  </a:cubicBezTo>
                  <a:cubicBezTo>
                    <a:pt x="78" y="0"/>
                    <a:pt x="51" y="11"/>
                    <a:pt x="25" y="13"/>
                  </a:cubicBezTo>
                  <a:cubicBezTo>
                    <a:pt x="1" y="15"/>
                    <a:pt x="0" y="40"/>
                    <a:pt x="0" y="40"/>
                  </a:cubicBezTo>
                  <a:cubicBezTo>
                    <a:pt x="0" y="40"/>
                    <a:pt x="62" y="42"/>
                    <a:pt x="81" y="38"/>
                  </a:cubicBezTo>
                  <a:cubicBezTo>
                    <a:pt x="94" y="35"/>
                    <a:pt x="155" y="83"/>
                    <a:pt x="155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5526" y="3215"/>
              <a:ext cx="65" cy="65"/>
            </a:xfrm>
            <a:custGeom>
              <a:avLst/>
              <a:gdLst>
                <a:gd name="T0" fmla="*/ 4 w 32"/>
                <a:gd name="T1" fmla="*/ 10 h 32"/>
                <a:gd name="T2" fmla="*/ 9 w 32"/>
                <a:gd name="T3" fmla="*/ 29 h 32"/>
                <a:gd name="T4" fmla="*/ 28 w 32"/>
                <a:gd name="T5" fmla="*/ 23 h 32"/>
                <a:gd name="T6" fmla="*/ 23 w 32"/>
                <a:gd name="T7" fmla="*/ 4 h 32"/>
                <a:gd name="T8" fmla="*/ 4 w 32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4" y="10"/>
                  </a:moveTo>
                  <a:cubicBezTo>
                    <a:pt x="0" y="16"/>
                    <a:pt x="2" y="25"/>
                    <a:pt x="9" y="29"/>
                  </a:cubicBezTo>
                  <a:cubicBezTo>
                    <a:pt x="16" y="32"/>
                    <a:pt x="25" y="30"/>
                    <a:pt x="28" y="23"/>
                  </a:cubicBezTo>
                  <a:cubicBezTo>
                    <a:pt x="32" y="16"/>
                    <a:pt x="30" y="7"/>
                    <a:pt x="23" y="4"/>
                  </a:cubicBezTo>
                  <a:cubicBezTo>
                    <a:pt x="16" y="0"/>
                    <a:pt x="7" y="3"/>
                    <a:pt x="4" y="10"/>
                  </a:cubicBez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5232" y="3104"/>
              <a:ext cx="338" cy="168"/>
            </a:xfrm>
            <a:custGeom>
              <a:avLst/>
              <a:gdLst>
                <a:gd name="T0" fmla="*/ 168 w 168"/>
                <a:gd name="T1" fmla="*/ 58 h 83"/>
                <a:gd name="T2" fmla="*/ 93 w 168"/>
                <a:gd name="T3" fmla="*/ 10 h 83"/>
                <a:gd name="T4" fmla="*/ 25 w 168"/>
                <a:gd name="T5" fmla="*/ 14 h 83"/>
                <a:gd name="T6" fmla="*/ 0 w 168"/>
                <a:gd name="T7" fmla="*/ 40 h 83"/>
                <a:gd name="T8" fmla="*/ 80 w 168"/>
                <a:gd name="T9" fmla="*/ 38 h 83"/>
                <a:gd name="T10" fmla="*/ 154 w 168"/>
                <a:gd name="T11" fmla="*/ 83 h 83"/>
                <a:gd name="T12" fmla="*/ 168 w 168"/>
                <a:gd name="T13" fmla="*/ 5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83">
                  <a:moveTo>
                    <a:pt x="168" y="58"/>
                  </a:moveTo>
                  <a:cubicBezTo>
                    <a:pt x="168" y="58"/>
                    <a:pt x="109" y="20"/>
                    <a:pt x="93" y="10"/>
                  </a:cubicBezTo>
                  <a:cubicBezTo>
                    <a:pt x="78" y="0"/>
                    <a:pt x="51" y="12"/>
                    <a:pt x="25" y="14"/>
                  </a:cubicBezTo>
                  <a:cubicBezTo>
                    <a:pt x="1" y="16"/>
                    <a:pt x="0" y="40"/>
                    <a:pt x="0" y="40"/>
                  </a:cubicBezTo>
                  <a:cubicBezTo>
                    <a:pt x="0" y="40"/>
                    <a:pt x="62" y="43"/>
                    <a:pt x="80" y="38"/>
                  </a:cubicBezTo>
                  <a:cubicBezTo>
                    <a:pt x="94" y="35"/>
                    <a:pt x="154" y="83"/>
                    <a:pt x="154" y="83"/>
                  </a:cubicBezTo>
                  <a:lnTo>
                    <a:pt x="168" y="58"/>
                  </a:lnTo>
                  <a:close/>
                </a:path>
              </a:pathLst>
            </a:custGeom>
            <a:solidFill>
              <a:srgbClr val="FFCD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6082" y="2076"/>
              <a:ext cx="518" cy="508"/>
            </a:xfrm>
            <a:custGeom>
              <a:avLst/>
              <a:gdLst>
                <a:gd name="T0" fmla="*/ 0 w 518"/>
                <a:gd name="T1" fmla="*/ 0 h 508"/>
                <a:gd name="T2" fmla="*/ 518 w 518"/>
                <a:gd name="T3" fmla="*/ 0 h 508"/>
                <a:gd name="T4" fmla="*/ 272 w 518"/>
                <a:gd name="T5" fmla="*/ 508 h 508"/>
                <a:gd name="T6" fmla="*/ 0 w 518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508">
                  <a:moveTo>
                    <a:pt x="0" y="0"/>
                  </a:moveTo>
                  <a:lnTo>
                    <a:pt x="518" y="0"/>
                  </a:lnTo>
                  <a:lnTo>
                    <a:pt x="27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082" y="2076"/>
              <a:ext cx="518" cy="508"/>
            </a:xfrm>
            <a:custGeom>
              <a:avLst/>
              <a:gdLst>
                <a:gd name="T0" fmla="*/ 0 w 518"/>
                <a:gd name="T1" fmla="*/ 0 h 508"/>
                <a:gd name="T2" fmla="*/ 518 w 518"/>
                <a:gd name="T3" fmla="*/ 0 h 508"/>
                <a:gd name="T4" fmla="*/ 272 w 518"/>
                <a:gd name="T5" fmla="*/ 508 h 508"/>
                <a:gd name="T6" fmla="*/ 0 w 518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508">
                  <a:moveTo>
                    <a:pt x="0" y="0"/>
                  </a:moveTo>
                  <a:lnTo>
                    <a:pt x="518" y="0"/>
                  </a:lnTo>
                  <a:lnTo>
                    <a:pt x="272" y="50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6733" y="2116"/>
              <a:ext cx="687" cy="1093"/>
            </a:xfrm>
            <a:custGeom>
              <a:avLst/>
              <a:gdLst>
                <a:gd name="T0" fmla="*/ 173 w 687"/>
                <a:gd name="T1" fmla="*/ 0 h 1093"/>
                <a:gd name="T2" fmla="*/ 0 w 687"/>
                <a:gd name="T3" fmla="*/ 83 h 1093"/>
                <a:gd name="T4" fmla="*/ 0 w 687"/>
                <a:gd name="T5" fmla="*/ 272 h 1093"/>
                <a:gd name="T6" fmla="*/ 453 w 687"/>
                <a:gd name="T7" fmla="*/ 1093 h 1093"/>
                <a:gd name="T8" fmla="*/ 687 w 687"/>
                <a:gd name="T9" fmla="*/ 976 h 1093"/>
                <a:gd name="T10" fmla="*/ 173 w 687"/>
                <a:gd name="T11" fmla="*/ 0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1093">
                  <a:moveTo>
                    <a:pt x="173" y="0"/>
                  </a:moveTo>
                  <a:lnTo>
                    <a:pt x="0" y="83"/>
                  </a:lnTo>
                  <a:lnTo>
                    <a:pt x="0" y="272"/>
                  </a:lnTo>
                  <a:lnTo>
                    <a:pt x="453" y="1093"/>
                  </a:lnTo>
                  <a:lnTo>
                    <a:pt x="687" y="97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7114" y="3028"/>
              <a:ext cx="326" cy="2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6368" y="3028"/>
              <a:ext cx="973" cy="330"/>
            </a:xfrm>
            <a:custGeom>
              <a:avLst/>
              <a:gdLst>
                <a:gd name="T0" fmla="*/ 483 w 483"/>
                <a:gd name="T1" fmla="*/ 136 h 164"/>
                <a:gd name="T2" fmla="*/ 33 w 483"/>
                <a:gd name="T3" fmla="*/ 142 h 164"/>
                <a:gd name="T4" fmla="*/ 1 w 483"/>
                <a:gd name="T5" fmla="*/ 32 h 164"/>
                <a:gd name="T6" fmla="*/ 451 w 483"/>
                <a:gd name="T7" fmla="*/ 0 h 164"/>
                <a:gd name="T8" fmla="*/ 483 w 483"/>
                <a:gd name="T9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164">
                  <a:moveTo>
                    <a:pt x="483" y="136"/>
                  </a:moveTo>
                  <a:cubicBezTo>
                    <a:pt x="458" y="152"/>
                    <a:pt x="66" y="164"/>
                    <a:pt x="33" y="142"/>
                  </a:cubicBezTo>
                  <a:cubicBezTo>
                    <a:pt x="0" y="121"/>
                    <a:pt x="1" y="32"/>
                    <a:pt x="1" y="32"/>
                  </a:cubicBezTo>
                  <a:cubicBezTo>
                    <a:pt x="112" y="1"/>
                    <a:pt x="451" y="0"/>
                    <a:pt x="451" y="0"/>
                  </a:cubicBezTo>
                  <a:lnTo>
                    <a:pt x="483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640" y="3657"/>
              <a:ext cx="4042" cy="661"/>
            </a:xfrm>
            <a:custGeom>
              <a:avLst/>
              <a:gdLst>
                <a:gd name="T0" fmla="*/ 4038 w 4042"/>
                <a:gd name="T1" fmla="*/ 661 h 661"/>
                <a:gd name="T2" fmla="*/ 0 w 4042"/>
                <a:gd name="T3" fmla="*/ 661 h 661"/>
                <a:gd name="T4" fmla="*/ 272 w 4042"/>
                <a:gd name="T5" fmla="*/ 0 h 661"/>
                <a:gd name="T6" fmla="*/ 4042 w 4042"/>
                <a:gd name="T7" fmla="*/ 0 h 661"/>
                <a:gd name="T8" fmla="*/ 4038 w 4042"/>
                <a:gd name="T9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2" h="661">
                  <a:moveTo>
                    <a:pt x="4038" y="661"/>
                  </a:moveTo>
                  <a:lnTo>
                    <a:pt x="0" y="661"/>
                  </a:lnTo>
                  <a:lnTo>
                    <a:pt x="272" y="0"/>
                  </a:lnTo>
                  <a:lnTo>
                    <a:pt x="4042" y="0"/>
                  </a:lnTo>
                  <a:lnTo>
                    <a:pt x="4038" y="66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40" y="3657"/>
              <a:ext cx="4042" cy="661"/>
            </a:xfrm>
            <a:custGeom>
              <a:avLst/>
              <a:gdLst>
                <a:gd name="T0" fmla="*/ 4038 w 4042"/>
                <a:gd name="T1" fmla="*/ 661 h 661"/>
                <a:gd name="T2" fmla="*/ 0 w 4042"/>
                <a:gd name="T3" fmla="*/ 661 h 661"/>
                <a:gd name="T4" fmla="*/ 272 w 4042"/>
                <a:gd name="T5" fmla="*/ 0 h 661"/>
                <a:gd name="T6" fmla="*/ 4042 w 4042"/>
                <a:gd name="T7" fmla="*/ 0 h 661"/>
                <a:gd name="T8" fmla="*/ 4038 w 4042"/>
                <a:gd name="T9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2" h="661">
                  <a:moveTo>
                    <a:pt x="4038" y="661"/>
                  </a:moveTo>
                  <a:lnTo>
                    <a:pt x="0" y="661"/>
                  </a:lnTo>
                  <a:lnTo>
                    <a:pt x="272" y="0"/>
                  </a:lnTo>
                  <a:lnTo>
                    <a:pt x="4042" y="0"/>
                  </a:lnTo>
                  <a:lnTo>
                    <a:pt x="4038" y="6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2" y="3657"/>
              <a:ext cx="3770" cy="310"/>
            </a:xfrm>
            <a:custGeom>
              <a:avLst/>
              <a:gdLst>
                <a:gd name="T0" fmla="*/ 3770 w 3770"/>
                <a:gd name="T1" fmla="*/ 0 h 310"/>
                <a:gd name="T2" fmla="*/ 0 w 3770"/>
                <a:gd name="T3" fmla="*/ 0 h 310"/>
                <a:gd name="T4" fmla="*/ 3770 w 3770"/>
                <a:gd name="T5" fmla="*/ 0 h 310"/>
                <a:gd name="T6" fmla="*/ 3768 w 3770"/>
                <a:gd name="T7" fmla="*/ 310 h 310"/>
                <a:gd name="T8" fmla="*/ 3770 w 3770"/>
                <a:gd name="T9" fmla="*/ 310 h 310"/>
                <a:gd name="T10" fmla="*/ 3770 w 3770"/>
                <a:gd name="T1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0" h="310">
                  <a:moveTo>
                    <a:pt x="3770" y="0"/>
                  </a:moveTo>
                  <a:lnTo>
                    <a:pt x="0" y="0"/>
                  </a:lnTo>
                  <a:lnTo>
                    <a:pt x="3770" y="0"/>
                  </a:lnTo>
                  <a:lnTo>
                    <a:pt x="3768" y="310"/>
                  </a:lnTo>
                  <a:lnTo>
                    <a:pt x="3770" y="310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3912" y="3657"/>
              <a:ext cx="3770" cy="310"/>
            </a:xfrm>
            <a:custGeom>
              <a:avLst/>
              <a:gdLst>
                <a:gd name="T0" fmla="*/ 3770 w 3770"/>
                <a:gd name="T1" fmla="*/ 0 h 310"/>
                <a:gd name="T2" fmla="*/ 0 w 3770"/>
                <a:gd name="T3" fmla="*/ 0 h 310"/>
                <a:gd name="T4" fmla="*/ 3770 w 3770"/>
                <a:gd name="T5" fmla="*/ 0 h 310"/>
                <a:gd name="T6" fmla="*/ 3768 w 3770"/>
                <a:gd name="T7" fmla="*/ 310 h 310"/>
                <a:gd name="T8" fmla="*/ 3770 w 3770"/>
                <a:gd name="T9" fmla="*/ 310 h 310"/>
                <a:gd name="T10" fmla="*/ 3770 w 3770"/>
                <a:gd name="T1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0" h="310">
                  <a:moveTo>
                    <a:pt x="3770" y="0"/>
                  </a:moveTo>
                  <a:lnTo>
                    <a:pt x="0" y="0"/>
                  </a:lnTo>
                  <a:lnTo>
                    <a:pt x="3770" y="0"/>
                  </a:lnTo>
                  <a:lnTo>
                    <a:pt x="3768" y="310"/>
                  </a:lnTo>
                  <a:lnTo>
                    <a:pt x="3770" y="310"/>
                  </a:lnTo>
                  <a:lnTo>
                    <a:pt x="37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3785" y="3657"/>
              <a:ext cx="3897" cy="310"/>
            </a:xfrm>
            <a:custGeom>
              <a:avLst/>
              <a:gdLst>
                <a:gd name="T0" fmla="*/ 3897 w 3897"/>
                <a:gd name="T1" fmla="*/ 0 h 310"/>
                <a:gd name="T2" fmla="*/ 127 w 3897"/>
                <a:gd name="T3" fmla="*/ 0 h 310"/>
                <a:gd name="T4" fmla="*/ 0 w 3897"/>
                <a:gd name="T5" fmla="*/ 310 h 310"/>
                <a:gd name="T6" fmla="*/ 3895 w 3897"/>
                <a:gd name="T7" fmla="*/ 310 h 310"/>
                <a:gd name="T8" fmla="*/ 3897 w 3897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" h="310">
                  <a:moveTo>
                    <a:pt x="3897" y="0"/>
                  </a:moveTo>
                  <a:lnTo>
                    <a:pt x="127" y="0"/>
                  </a:lnTo>
                  <a:lnTo>
                    <a:pt x="0" y="310"/>
                  </a:lnTo>
                  <a:lnTo>
                    <a:pt x="3895" y="31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3785" y="3657"/>
              <a:ext cx="3897" cy="310"/>
            </a:xfrm>
            <a:custGeom>
              <a:avLst/>
              <a:gdLst>
                <a:gd name="T0" fmla="*/ 3897 w 3897"/>
                <a:gd name="T1" fmla="*/ 0 h 310"/>
                <a:gd name="T2" fmla="*/ 127 w 3897"/>
                <a:gd name="T3" fmla="*/ 0 h 310"/>
                <a:gd name="T4" fmla="*/ 0 w 3897"/>
                <a:gd name="T5" fmla="*/ 310 h 310"/>
                <a:gd name="T6" fmla="*/ 3895 w 3897"/>
                <a:gd name="T7" fmla="*/ 310 h 310"/>
                <a:gd name="T8" fmla="*/ 3897 w 3897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7" h="310">
                  <a:moveTo>
                    <a:pt x="3897" y="0"/>
                  </a:moveTo>
                  <a:lnTo>
                    <a:pt x="127" y="0"/>
                  </a:lnTo>
                  <a:lnTo>
                    <a:pt x="0" y="310"/>
                  </a:lnTo>
                  <a:lnTo>
                    <a:pt x="3895" y="310"/>
                  </a:lnTo>
                  <a:lnTo>
                    <a:pt x="38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3463" y="3334"/>
              <a:ext cx="4215" cy="363"/>
            </a:xfrm>
            <a:custGeom>
              <a:avLst/>
              <a:gdLst>
                <a:gd name="T0" fmla="*/ 2092 w 2092"/>
                <a:gd name="T1" fmla="*/ 180 h 180"/>
                <a:gd name="T2" fmla="*/ 89 w 2092"/>
                <a:gd name="T3" fmla="*/ 180 h 180"/>
                <a:gd name="T4" fmla="*/ 0 w 2092"/>
                <a:gd name="T5" fmla="*/ 91 h 180"/>
                <a:gd name="T6" fmla="*/ 0 w 2092"/>
                <a:gd name="T7" fmla="*/ 89 h 180"/>
                <a:gd name="T8" fmla="*/ 89 w 2092"/>
                <a:gd name="T9" fmla="*/ 0 h 180"/>
                <a:gd name="T10" fmla="*/ 2092 w 2092"/>
                <a:gd name="T11" fmla="*/ 0 h 180"/>
                <a:gd name="T12" fmla="*/ 2092 w 2092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2" h="180">
                  <a:moveTo>
                    <a:pt x="2092" y="180"/>
                  </a:moveTo>
                  <a:cubicBezTo>
                    <a:pt x="89" y="180"/>
                    <a:pt x="89" y="180"/>
                    <a:pt x="89" y="180"/>
                  </a:cubicBezTo>
                  <a:cubicBezTo>
                    <a:pt x="40" y="180"/>
                    <a:pt x="0" y="140"/>
                    <a:pt x="0" y="9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2092" y="0"/>
                    <a:pt x="2092" y="0"/>
                    <a:pt x="2092" y="0"/>
                  </a:cubicBezTo>
                  <a:lnTo>
                    <a:pt x="2092" y="18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4873" y="3205"/>
              <a:ext cx="1524" cy="137"/>
            </a:xfrm>
            <a:custGeom>
              <a:avLst/>
              <a:gdLst>
                <a:gd name="T0" fmla="*/ 756 w 756"/>
                <a:gd name="T1" fmla="*/ 35 h 68"/>
                <a:gd name="T2" fmla="*/ 723 w 756"/>
                <a:gd name="T3" fmla="*/ 68 h 68"/>
                <a:gd name="T4" fmla="*/ 33 w 756"/>
                <a:gd name="T5" fmla="*/ 68 h 68"/>
                <a:gd name="T6" fmla="*/ 0 w 756"/>
                <a:gd name="T7" fmla="*/ 35 h 68"/>
                <a:gd name="T8" fmla="*/ 0 w 756"/>
                <a:gd name="T9" fmla="*/ 33 h 68"/>
                <a:gd name="T10" fmla="*/ 33 w 756"/>
                <a:gd name="T11" fmla="*/ 0 h 68"/>
                <a:gd name="T12" fmla="*/ 723 w 756"/>
                <a:gd name="T13" fmla="*/ 0 h 68"/>
                <a:gd name="T14" fmla="*/ 756 w 756"/>
                <a:gd name="T15" fmla="*/ 33 h 68"/>
                <a:gd name="T16" fmla="*/ 756 w 756"/>
                <a:gd name="T17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6" h="68">
                  <a:moveTo>
                    <a:pt x="756" y="35"/>
                  </a:moveTo>
                  <a:cubicBezTo>
                    <a:pt x="756" y="53"/>
                    <a:pt x="741" y="68"/>
                    <a:pt x="723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741" y="0"/>
                    <a:pt x="756" y="15"/>
                    <a:pt x="756" y="33"/>
                  </a:cubicBezTo>
                  <a:cubicBezTo>
                    <a:pt x="756" y="35"/>
                    <a:pt x="756" y="35"/>
                    <a:pt x="756" y="35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939" y="1649"/>
              <a:ext cx="2143" cy="1368"/>
            </a:xfrm>
            <a:custGeom>
              <a:avLst/>
              <a:gdLst>
                <a:gd name="T0" fmla="*/ 1064 w 1064"/>
                <a:gd name="T1" fmla="*/ 644 h 679"/>
                <a:gd name="T2" fmla="*/ 1027 w 1064"/>
                <a:gd name="T3" fmla="*/ 679 h 679"/>
                <a:gd name="T4" fmla="*/ 28 w 1064"/>
                <a:gd name="T5" fmla="*/ 653 h 679"/>
                <a:gd name="T6" fmla="*/ 0 w 1064"/>
                <a:gd name="T7" fmla="*/ 620 h 679"/>
                <a:gd name="T8" fmla="*/ 0 w 1064"/>
                <a:gd name="T9" fmla="*/ 82 h 679"/>
                <a:gd name="T10" fmla="*/ 28 w 1064"/>
                <a:gd name="T11" fmla="*/ 49 h 679"/>
                <a:gd name="T12" fmla="*/ 1027 w 1064"/>
                <a:gd name="T13" fmla="*/ 1 h 679"/>
                <a:gd name="T14" fmla="*/ 1064 w 1064"/>
                <a:gd name="T15" fmla="*/ 35 h 679"/>
                <a:gd name="T16" fmla="*/ 1064 w 1064"/>
                <a:gd name="T17" fmla="*/ 644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4" h="679">
                  <a:moveTo>
                    <a:pt x="1064" y="644"/>
                  </a:moveTo>
                  <a:cubicBezTo>
                    <a:pt x="1064" y="664"/>
                    <a:pt x="1047" y="679"/>
                    <a:pt x="1027" y="679"/>
                  </a:cubicBezTo>
                  <a:cubicBezTo>
                    <a:pt x="28" y="653"/>
                    <a:pt x="28" y="653"/>
                    <a:pt x="28" y="653"/>
                  </a:cubicBezTo>
                  <a:cubicBezTo>
                    <a:pt x="13" y="652"/>
                    <a:pt x="0" y="638"/>
                    <a:pt x="0" y="62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64"/>
                    <a:pt x="12" y="49"/>
                    <a:pt x="28" y="49"/>
                  </a:cubicBezTo>
                  <a:cubicBezTo>
                    <a:pt x="1027" y="1"/>
                    <a:pt x="1027" y="1"/>
                    <a:pt x="1027" y="1"/>
                  </a:cubicBezTo>
                  <a:cubicBezTo>
                    <a:pt x="1047" y="0"/>
                    <a:pt x="1064" y="15"/>
                    <a:pt x="1064" y="35"/>
                  </a:cubicBezTo>
                  <a:cubicBezTo>
                    <a:pt x="1064" y="644"/>
                    <a:pt x="1064" y="644"/>
                    <a:pt x="1064" y="64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3939" y="1651"/>
              <a:ext cx="2143" cy="1366"/>
            </a:xfrm>
            <a:custGeom>
              <a:avLst/>
              <a:gdLst>
                <a:gd name="T0" fmla="*/ 283 w 1064"/>
                <a:gd name="T1" fmla="*/ 448 h 678"/>
                <a:gd name="T2" fmla="*/ 0 w 1064"/>
                <a:gd name="T3" fmla="*/ 619 h 678"/>
                <a:gd name="T4" fmla="*/ 28 w 1064"/>
                <a:gd name="T5" fmla="*/ 652 h 678"/>
                <a:gd name="T6" fmla="*/ 244 w 1064"/>
                <a:gd name="T7" fmla="*/ 657 h 678"/>
                <a:gd name="T8" fmla="*/ 244 w 1064"/>
                <a:gd name="T9" fmla="*/ 606 h 678"/>
                <a:gd name="T10" fmla="*/ 241 w 1064"/>
                <a:gd name="T11" fmla="*/ 571 h 678"/>
                <a:gd name="T12" fmla="*/ 283 w 1064"/>
                <a:gd name="T13" fmla="*/ 448 h 678"/>
                <a:gd name="T14" fmla="*/ 1029 w 1064"/>
                <a:gd name="T15" fmla="*/ 0 h 678"/>
                <a:gd name="T16" fmla="*/ 1027 w 1064"/>
                <a:gd name="T17" fmla="*/ 0 h 678"/>
                <a:gd name="T18" fmla="*/ 1027 w 1064"/>
                <a:gd name="T19" fmla="*/ 0 h 678"/>
                <a:gd name="T20" fmla="*/ 388 w 1064"/>
                <a:gd name="T21" fmla="*/ 385 h 678"/>
                <a:gd name="T22" fmla="*/ 416 w 1064"/>
                <a:gd name="T23" fmla="*/ 383 h 678"/>
                <a:gd name="T24" fmla="*/ 417 w 1064"/>
                <a:gd name="T25" fmla="*/ 383 h 678"/>
                <a:gd name="T26" fmla="*/ 597 w 1064"/>
                <a:gd name="T27" fmla="*/ 577 h 678"/>
                <a:gd name="T28" fmla="*/ 592 w 1064"/>
                <a:gd name="T29" fmla="*/ 624 h 678"/>
                <a:gd name="T30" fmla="*/ 592 w 1064"/>
                <a:gd name="T31" fmla="*/ 666 h 678"/>
                <a:gd name="T32" fmla="*/ 1027 w 1064"/>
                <a:gd name="T33" fmla="*/ 678 h 678"/>
                <a:gd name="T34" fmla="*/ 1028 w 1064"/>
                <a:gd name="T35" fmla="*/ 678 h 678"/>
                <a:gd name="T36" fmla="*/ 1064 w 1064"/>
                <a:gd name="T37" fmla="*/ 643 h 678"/>
                <a:gd name="T38" fmla="*/ 1064 w 1064"/>
                <a:gd name="T39" fmla="*/ 359 h 678"/>
                <a:gd name="T40" fmla="*/ 1064 w 1064"/>
                <a:gd name="T41" fmla="*/ 211 h 678"/>
                <a:gd name="T42" fmla="*/ 1064 w 1064"/>
                <a:gd name="T43" fmla="*/ 34 h 678"/>
                <a:gd name="T44" fmla="*/ 1029 w 1064"/>
                <a:gd name="T4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4" h="678">
                  <a:moveTo>
                    <a:pt x="283" y="448"/>
                  </a:moveTo>
                  <a:cubicBezTo>
                    <a:pt x="0" y="619"/>
                    <a:pt x="0" y="619"/>
                    <a:pt x="0" y="619"/>
                  </a:cubicBezTo>
                  <a:cubicBezTo>
                    <a:pt x="0" y="637"/>
                    <a:pt x="13" y="651"/>
                    <a:pt x="28" y="652"/>
                  </a:cubicBezTo>
                  <a:cubicBezTo>
                    <a:pt x="244" y="657"/>
                    <a:pt x="244" y="657"/>
                    <a:pt x="244" y="657"/>
                  </a:cubicBezTo>
                  <a:cubicBezTo>
                    <a:pt x="244" y="606"/>
                    <a:pt x="244" y="606"/>
                    <a:pt x="244" y="606"/>
                  </a:cubicBezTo>
                  <a:cubicBezTo>
                    <a:pt x="242" y="595"/>
                    <a:pt x="241" y="583"/>
                    <a:pt x="241" y="571"/>
                  </a:cubicBezTo>
                  <a:cubicBezTo>
                    <a:pt x="241" y="524"/>
                    <a:pt x="257" y="481"/>
                    <a:pt x="283" y="448"/>
                  </a:cubicBezTo>
                  <a:moveTo>
                    <a:pt x="1029" y="0"/>
                  </a:moveTo>
                  <a:cubicBezTo>
                    <a:pt x="1029" y="0"/>
                    <a:pt x="1028" y="0"/>
                    <a:pt x="1027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388" y="385"/>
                    <a:pt x="388" y="385"/>
                    <a:pt x="388" y="385"/>
                  </a:cubicBezTo>
                  <a:cubicBezTo>
                    <a:pt x="397" y="384"/>
                    <a:pt x="406" y="383"/>
                    <a:pt x="416" y="383"/>
                  </a:cubicBezTo>
                  <a:cubicBezTo>
                    <a:pt x="416" y="383"/>
                    <a:pt x="416" y="383"/>
                    <a:pt x="417" y="383"/>
                  </a:cubicBezTo>
                  <a:cubicBezTo>
                    <a:pt x="516" y="383"/>
                    <a:pt x="597" y="469"/>
                    <a:pt x="597" y="577"/>
                  </a:cubicBezTo>
                  <a:cubicBezTo>
                    <a:pt x="597" y="593"/>
                    <a:pt x="595" y="609"/>
                    <a:pt x="592" y="624"/>
                  </a:cubicBezTo>
                  <a:cubicBezTo>
                    <a:pt x="592" y="666"/>
                    <a:pt x="592" y="666"/>
                    <a:pt x="592" y="666"/>
                  </a:cubicBezTo>
                  <a:cubicBezTo>
                    <a:pt x="1027" y="678"/>
                    <a:pt x="1027" y="678"/>
                    <a:pt x="1027" y="678"/>
                  </a:cubicBezTo>
                  <a:cubicBezTo>
                    <a:pt x="1028" y="678"/>
                    <a:pt x="1028" y="678"/>
                    <a:pt x="1028" y="678"/>
                  </a:cubicBezTo>
                  <a:cubicBezTo>
                    <a:pt x="1048" y="678"/>
                    <a:pt x="1064" y="662"/>
                    <a:pt x="1064" y="643"/>
                  </a:cubicBezTo>
                  <a:cubicBezTo>
                    <a:pt x="1064" y="359"/>
                    <a:pt x="1064" y="359"/>
                    <a:pt x="1064" y="359"/>
                  </a:cubicBezTo>
                  <a:cubicBezTo>
                    <a:pt x="1064" y="211"/>
                    <a:pt x="1064" y="211"/>
                    <a:pt x="1064" y="211"/>
                  </a:cubicBezTo>
                  <a:cubicBezTo>
                    <a:pt x="1064" y="34"/>
                    <a:pt x="1064" y="34"/>
                    <a:pt x="1064" y="34"/>
                  </a:cubicBezTo>
                  <a:cubicBezTo>
                    <a:pt x="1064" y="15"/>
                    <a:pt x="1048" y="0"/>
                    <a:pt x="102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4424" y="2421"/>
              <a:ext cx="717" cy="895"/>
            </a:xfrm>
            <a:custGeom>
              <a:avLst/>
              <a:gdLst>
                <a:gd name="T0" fmla="*/ 356 w 356"/>
                <a:gd name="T1" fmla="*/ 195 h 444"/>
                <a:gd name="T2" fmla="*/ 175 w 356"/>
                <a:gd name="T3" fmla="*/ 1 h 444"/>
                <a:gd name="T4" fmla="*/ 0 w 356"/>
                <a:gd name="T5" fmla="*/ 189 h 444"/>
                <a:gd name="T6" fmla="*/ 3 w 356"/>
                <a:gd name="T7" fmla="*/ 224 h 444"/>
                <a:gd name="T8" fmla="*/ 3 w 356"/>
                <a:gd name="T9" fmla="*/ 427 h 444"/>
                <a:gd name="T10" fmla="*/ 351 w 356"/>
                <a:gd name="T11" fmla="*/ 444 h 444"/>
                <a:gd name="T12" fmla="*/ 351 w 356"/>
                <a:gd name="T13" fmla="*/ 242 h 444"/>
                <a:gd name="T14" fmla="*/ 356 w 356"/>
                <a:gd name="T15" fmla="*/ 19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444">
                  <a:moveTo>
                    <a:pt x="356" y="195"/>
                  </a:moveTo>
                  <a:cubicBezTo>
                    <a:pt x="356" y="87"/>
                    <a:pt x="274" y="0"/>
                    <a:pt x="175" y="1"/>
                  </a:cubicBezTo>
                  <a:cubicBezTo>
                    <a:pt x="77" y="1"/>
                    <a:pt x="0" y="86"/>
                    <a:pt x="0" y="189"/>
                  </a:cubicBezTo>
                  <a:cubicBezTo>
                    <a:pt x="0" y="201"/>
                    <a:pt x="1" y="213"/>
                    <a:pt x="3" y="224"/>
                  </a:cubicBezTo>
                  <a:cubicBezTo>
                    <a:pt x="3" y="427"/>
                    <a:pt x="3" y="427"/>
                    <a:pt x="3" y="427"/>
                  </a:cubicBezTo>
                  <a:cubicBezTo>
                    <a:pt x="351" y="444"/>
                    <a:pt x="351" y="444"/>
                    <a:pt x="351" y="444"/>
                  </a:cubicBezTo>
                  <a:cubicBezTo>
                    <a:pt x="351" y="242"/>
                    <a:pt x="351" y="242"/>
                    <a:pt x="351" y="242"/>
                  </a:cubicBezTo>
                  <a:cubicBezTo>
                    <a:pt x="354" y="227"/>
                    <a:pt x="356" y="211"/>
                    <a:pt x="356" y="19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430" y="3086"/>
              <a:ext cx="701" cy="230"/>
            </a:xfrm>
            <a:custGeom>
              <a:avLst/>
              <a:gdLst>
                <a:gd name="T0" fmla="*/ 0 w 701"/>
                <a:gd name="T1" fmla="*/ 0 h 230"/>
                <a:gd name="T2" fmla="*/ 0 w 701"/>
                <a:gd name="T3" fmla="*/ 196 h 230"/>
                <a:gd name="T4" fmla="*/ 701 w 701"/>
                <a:gd name="T5" fmla="*/ 230 h 230"/>
                <a:gd name="T6" fmla="*/ 701 w 701"/>
                <a:gd name="T7" fmla="*/ 119 h 230"/>
                <a:gd name="T8" fmla="*/ 701 w 701"/>
                <a:gd name="T9" fmla="*/ 22 h 230"/>
                <a:gd name="T10" fmla="*/ 0 w 701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230">
                  <a:moveTo>
                    <a:pt x="0" y="0"/>
                  </a:moveTo>
                  <a:lnTo>
                    <a:pt x="0" y="196"/>
                  </a:lnTo>
                  <a:lnTo>
                    <a:pt x="701" y="230"/>
                  </a:lnTo>
                  <a:lnTo>
                    <a:pt x="701" y="119"/>
                  </a:lnTo>
                  <a:lnTo>
                    <a:pt x="70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430" y="3086"/>
              <a:ext cx="701" cy="230"/>
            </a:xfrm>
            <a:custGeom>
              <a:avLst/>
              <a:gdLst>
                <a:gd name="T0" fmla="*/ 0 w 701"/>
                <a:gd name="T1" fmla="*/ 0 h 230"/>
                <a:gd name="T2" fmla="*/ 0 w 701"/>
                <a:gd name="T3" fmla="*/ 196 h 230"/>
                <a:gd name="T4" fmla="*/ 701 w 701"/>
                <a:gd name="T5" fmla="*/ 230 h 230"/>
                <a:gd name="T6" fmla="*/ 701 w 701"/>
                <a:gd name="T7" fmla="*/ 119 h 230"/>
                <a:gd name="T8" fmla="*/ 701 w 701"/>
                <a:gd name="T9" fmla="*/ 22 h 230"/>
                <a:gd name="T10" fmla="*/ 0 w 701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230">
                  <a:moveTo>
                    <a:pt x="0" y="0"/>
                  </a:moveTo>
                  <a:lnTo>
                    <a:pt x="0" y="196"/>
                  </a:lnTo>
                  <a:lnTo>
                    <a:pt x="701" y="230"/>
                  </a:lnTo>
                  <a:lnTo>
                    <a:pt x="701" y="119"/>
                  </a:lnTo>
                  <a:lnTo>
                    <a:pt x="70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4245" y="3147"/>
              <a:ext cx="1354" cy="205"/>
            </a:xfrm>
            <a:custGeom>
              <a:avLst/>
              <a:gdLst>
                <a:gd name="T0" fmla="*/ 672 w 672"/>
                <a:gd name="T1" fmla="*/ 63 h 102"/>
                <a:gd name="T2" fmla="*/ 634 w 672"/>
                <a:gd name="T3" fmla="*/ 101 h 102"/>
                <a:gd name="T4" fmla="*/ 32 w 672"/>
                <a:gd name="T5" fmla="*/ 92 h 102"/>
                <a:gd name="T6" fmla="*/ 0 w 672"/>
                <a:gd name="T7" fmla="*/ 54 h 102"/>
                <a:gd name="T8" fmla="*/ 0 w 672"/>
                <a:gd name="T9" fmla="*/ 37 h 102"/>
                <a:gd name="T10" fmla="*/ 32 w 672"/>
                <a:gd name="T11" fmla="*/ 1 h 102"/>
                <a:gd name="T12" fmla="*/ 634 w 672"/>
                <a:gd name="T13" fmla="*/ 3 h 102"/>
                <a:gd name="T14" fmla="*/ 672 w 672"/>
                <a:gd name="T15" fmla="*/ 44 h 102"/>
                <a:gd name="T16" fmla="*/ 672 w 672"/>
                <a:gd name="T17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102">
                  <a:moveTo>
                    <a:pt x="672" y="63"/>
                  </a:moveTo>
                  <a:cubicBezTo>
                    <a:pt x="672" y="85"/>
                    <a:pt x="655" y="102"/>
                    <a:pt x="634" y="10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14" y="91"/>
                    <a:pt x="0" y="74"/>
                    <a:pt x="0" y="5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4" y="0"/>
                    <a:pt x="32" y="1"/>
                  </a:cubicBezTo>
                  <a:cubicBezTo>
                    <a:pt x="634" y="3"/>
                    <a:pt x="634" y="3"/>
                    <a:pt x="634" y="3"/>
                  </a:cubicBezTo>
                  <a:cubicBezTo>
                    <a:pt x="656" y="4"/>
                    <a:pt x="672" y="22"/>
                    <a:pt x="672" y="44"/>
                  </a:cubicBezTo>
                  <a:lnTo>
                    <a:pt x="672" y="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3" name="Rounded Rectangle 85"/>
          <p:cNvSpPr/>
          <p:nvPr/>
        </p:nvSpPr>
        <p:spPr>
          <a:xfrm>
            <a:off x="2063552" y="2420888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Rounded Rectangle 86"/>
          <p:cNvSpPr/>
          <p:nvPr/>
        </p:nvSpPr>
        <p:spPr>
          <a:xfrm>
            <a:off x="2063552" y="3229317"/>
            <a:ext cx="555387" cy="550931"/>
          </a:xfrm>
          <a:prstGeom prst="round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5" name="Rounded Rectangle 87"/>
          <p:cNvSpPr/>
          <p:nvPr/>
        </p:nvSpPr>
        <p:spPr>
          <a:xfrm>
            <a:off x="2063552" y="4040622"/>
            <a:ext cx="555387" cy="5509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Rectangle 93"/>
          <p:cNvSpPr/>
          <p:nvPr/>
        </p:nvSpPr>
        <p:spPr>
          <a:xfrm>
            <a:off x="2080970" y="2497846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0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8" name="Rectangle 94"/>
          <p:cNvSpPr/>
          <p:nvPr/>
        </p:nvSpPr>
        <p:spPr>
          <a:xfrm>
            <a:off x="2072260" y="3355229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9" name="Rectangle 95"/>
          <p:cNvSpPr/>
          <p:nvPr/>
        </p:nvSpPr>
        <p:spPr>
          <a:xfrm>
            <a:off x="2087641" y="4162723"/>
            <a:ext cx="537968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algn="ctr">
              <a:lnSpc>
                <a:spcPct val="89000"/>
              </a:lnSpc>
            </a:pPr>
            <a:r>
              <a:rPr lang="id-ID" sz="2000">
                <a:solidFill>
                  <a:srgbClr val="FFFFFF"/>
                </a:solidFill>
              </a:rPr>
              <a:t>03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3" name="TextBox 13"/>
          <p:cNvSpPr txBox="1"/>
          <p:nvPr/>
        </p:nvSpPr>
        <p:spPr>
          <a:xfrm>
            <a:off x="2858370" y="2568608"/>
            <a:ext cx="1919005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用户体验很重要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13"/>
          <p:cNvSpPr txBox="1"/>
          <p:nvPr/>
        </p:nvSpPr>
        <p:spPr>
          <a:xfrm>
            <a:off x="2994028" y="3346899"/>
            <a:ext cx="1919005" cy="288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写完代码测试很重要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2740231" y="4040622"/>
            <a:ext cx="3451660" cy="6560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很多功能看起来简单做起来复杂</a:t>
            </a:r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不论多简单写之前都整理一下结构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0" y="586085"/>
            <a:ext cx="580571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18395" y="586085"/>
            <a:ext cx="170373" cy="555608"/>
          </a:xfrm>
          <a:prstGeom prst="rect">
            <a:avLst/>
          </a:prstGeom>
          <a:solidFill>
            <a:srgbClr val="247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8849" y="-3987824"/>
            <a:ext cx="12704048" cy="10326294"/>
          </a:xfrm>
          <a:prstGeom prst="rect">
            <a:avLst/>
          </a:prstGeom>
          <a:effectLst/>
        </p:spPr>
      </p:pic>
      <p:sp>
        <p:nvSpPr>
          <p:cNvPr id="5" name="文本框 4"/>
          <p:cNvSpPr txBox="1"/>
          <p:nvPr/>
        </p:nvSpPr>
        <p:spPr>
          <a:xfrm>
            <a:off x="4943872" y="2782226"/>
            <a:ext cx="6900348" cy="769441"/>
          </a:xfrm>
          <a:prstGeom prst="rect">
            <a:avLst/>
          </a:prstGeom>
          <a:noFill/>
          <a:effectLst>
            <a:glow rad="25400">
              <a:srgbClr val="DDEEF3"/>
            </a:glo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FEFEFE"/>
                </a:solidFill>
                <a:effectLst>
                  <a:glow rad="12700">
                    <a:srgbClr val="DDEEF3"/>
                  </a:glow>
                </a:effectLst>
                <a:latin typeface="方正准圆_GBK" panose="03000509000000000000" pitchFamily="65" charset="-122"/>
                <a:ea typeface="方正准圆_GBK" panose="03000509000000000000" pitchFamily="65" charset="-122"/>
              </a:rPr>
              <a:t>感谢您的聆听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3872" y="2412894"/>
            <a:ext cx="67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AFAFA"/>
                </a:solidFill>
                <a:latin typeface="Impact" panose="020B0806030902050204" pitchFamily="34" charset="0"/>
              </a:rPr>
              <a:t>THE GRADUATION OF REPORT</a:t>
            </a:r>
            <a:endParaRPr lang="zh-CN" altLang="en-US" dirty="0">
              <a:solidFill>
                <a:srgbClr val="FAFAFA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197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方正准圆_GBK</vt:lpstr>
      <vt:lpstr>微软雅黑</vt:lpstr>
      <vt:lpstr>Arial</vt:lpstr>
      <vt:lpstr>Calibri</vt:lpstr>
      <vt:lpstr>Impact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 奇彦</cp:lastModifiedBy>
  <cp:revision>12</cp:revision>
  <dcterms:created xsi:type="dcterms:W3CDTF">2017-03-29T04:40:00Z</dcterms:created>
  <dcterms:modified xsi:type="dcterms:W3CDTF">2022-08-23T09:03:07Z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